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9052-EC21-485B-9282-5A50784CF828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23D8-EDF4-425C-A529-F28BF54E07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45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9052-EC21-485B-9282-5A50784CF828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23D8-EDF4-425C-A529-F28BF54E07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57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9052-EC21-485B-9282-5A50784CF828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23D8-EDF4-425C-A529-F28BF54E07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91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9052-EC21-485B-9282-5A50784CF828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23D8-EDF4-425C-A529-F28BF54E07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73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9052-EC21-485B-9282-5A50784CF828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23D8-EDF4-425C-A529-F28BF54E07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77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9052-EC21-485B-9282-5A50784CF828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23D8-EDF4-425C-A529-F28BF54E07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99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9052-EC21-485B-9282-5A50784CF828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23D8-EDF4-425C-A529-F28BF54E07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01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9052-EC21-485B-9282-5A50784CF828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23D8-EDF4-425C-A529-F28BF54E07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90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9052-EC21-485B-9282-5A50784CF828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23D8-EDF4-425C-A529-F28BF54E07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04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9052-EC21-485B-9282-5A50784CF828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23D8-EDF4-425C-A529-F28BF54E07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56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9052-EC21-485B-9282-5A50784CF828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23D8-EDF4-425C-A529-F28BF54E07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89052-EC21-485B-9282-5A50784CF828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B23D8-EDF4-425C-A529-F28BF54E07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72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58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794110" y="1107406"/>
            <a:ext cx="9371874" cy="4142530"/>
            <a:chOff x="1794110" y="1107406"/>
            <a:chExt cx="9371874" cy="4142530"/>
          </a:xfrm>
        </p:grpSpPr>
        <p:sp>
          <p:nvSpPr>
            <p:cNvPr id="4" name="Rounded Rectangle 3"/>
            <p:cNvSpPr/>
            <p:nvPr/>
          </p:nvSpPr>
          <p:spPr>
            <a:xfrm>
              <a:off x="4420854" y="2444731"/>
              <a:ext cx="1880316" cy="8500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Função desconhecida, </a:t>
              </a:r>
              <a:r>
                <a:rPr lang="pt-BR" i="1" dirty="0" smtClean="0">
                  <a:solidFill>
                    <a:schemeClr val="tx1"/>
                  </a:solidFill>
                </a:rPr>
                <a:t>g</a:t>
              </a:r>
              <a:endParaRPr lang="pt-BR" i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/>
                <p:cNvSpPr/>
                <p:nvPr/>
              </p:nvSpPr>
              <p:spPr>
                <a:xfrm>
                  <a:off x="7426818" y="2444731"/>
                  <a:ext cx="1880316" cy="850006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>
                      <a:solidFill>
                        <a:schemeClr val="tx1"/>
                      </a:solidFill>
                    </a:rPr>
                    <a:t>Rede Neural,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a14:m>
                  <a:endParaRPr lang="pt-BR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ounded 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6818" y="2444731"/>
                  <a:ext cx="1880316" cy="850006"/>
                </a:xfrm>
                <a:prstGeom prst="roundRect">
                  <a:avLst/>
                </a:prstGeom>
                <a:blipFill rotWithShape="0">
                  <a:blip r:embed="rId2"/>
                  <a:stretch>
                    <a:fillRect r="-257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>
              <a:off x="6301170" y="2869734"/>
              <a:ext cx="11256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257556" y="2500402"/>
                  <a:ext cx="116926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7556" y="2500402"/>
                  <a:ext cx="116926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ounded Rectangle 8"/>
            <p:cNvSpPr/>
            <p:nvPr/>
          </p:nvSpPr>
          <p:spPr>
            <a:xfrm>
              <a:off x="8287558" y="1465937"/>
              <a:ext cx="1521854" cy="4352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Treinamento</a:t>
              </a:r>
              <a:endParaRPr lang="pt-BR" i="1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0120649" y="1465937"/>
              <a:ext cx="450761" cy="4507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236558" y="1665559"/>
              <a:ext cx="225381" cy="7727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Straight Arrow Connector 14"/>
            <p:cNvCxnSpPr>
              <a:stCxn id="10" idx="2"/>
              <a:endCxn id="9" idx="3"/>
            </p:cNvCxnSpPr>
            <p:nvPr/>
          </p:nvCxnSpPr>
          <p:spPr>
            <a:xfrm flipH="1" flipV="1">
              <a:off x="9809412" y="1683586"/>
              <a:ext cx="311237" cy="77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5" idx="3"/>
              <a:endCxn id="10" idx="4"/>
            </p:cNvCxnSpPr>
            <p:nvPr/>
          </p:nvCxnSpPr>
          <p:spPr>
            <a:xfrm flipV="1">
              <a:off x="9307134" y="1916697"/>
              <a:ext cx="1038896" cy="953037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390543" y="2841830"/>
              <a:ext cx="10303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9" idx="1"/>
              <a:endCxn id="5" idx="0"/>
            </p:cNvCxnSpPr>
            <p:nvPr/>
          </p:nvCxnSpPr>
          <p:spPr>
            <a:xfrm rot="10800000" flipH="1" flipV="1">
              <a:off x="8287558" y="1683585"/>
              <a:ext cx="79418" cy="761145"/>
            </a:xfrm>
            <a:prstGeom prst="curvedConnector4">
              <a:avLst>
                <a:gd name="adj1" fmla="val -287844"/>
                <a:gd name="adj2" fmla="val 6429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0315979" y="1107406"/>
                  <a:ext cx="8500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5979" y="1107406"/>
                  <a:ext cx="85000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6667" r="-2642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9581885" y="2762063"/>
                  <a:ext cx="1483215" cy="3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1885" y="2762063"/>
                  <a:ext cx="1483215" cy="38491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7937" b="-1428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7789250" y="1742832"/>
                  <a:ext cx="3741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9250" y="1742832"/>
                  <a:ext cx="37414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3067476" y="2657164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7476" y="2657164"/>
                  <a:ext cx="37138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Rounded Rectangle 36"/>
            <p:cNvSpPr/>
            <p:nvPr/>
          </p:nvSpPr>
          <p:spPr>
            <a:xfrm>
              <a:off x="4420854" y="4399930"/>
              <a:ext cx="1880316" cy="8500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Função desconhecida, </a:t>
              </a:r>
              <a:r>
                <a:rPr lang="pt-BR" i="1" dirty="0" smtClean="0">
                  <a:solidFill>
                    <a:schemeClr val="tx1"/>
                  </a:solidFill>
                </a:rPr>
                <a:t>g</a:t>
              </a:r>
              <a:endParaRPr lang="pt-BR" i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ounded Rectangle 37"/>
                <p:cNvSpPr/>
                <p:nvPr/>
              </p:nvSpPr>
              <p:spPr>
                <a:xfrm>
                  <a:off x="7426818" y="4399930"/>
                  <a:ext cx="1880316" cy="850006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>
                      <a:solidFill>
                        <a:schemeClr val="tx1"/>
                      </a:solidFill>
                    </a:rPr>
                    <a:t>Rede Neural,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a14:m>
                  <a:endParaRPr lang="pt-BR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ounded 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6818" y="4399930"/>
                  <a:ext cx="1880316" cy="850006"/>
                </a:xfrm>
                <a:prstGeom prst="roundRect">
                  <a:avLst/>
                </a:prstGeom>
                <a:blipFill rotWithShape="0">
                  <a:blip r:embed="rId8"/>
                  <a:stretch>
                    <a:fillRect r="-257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>
              <a:stCxn id="37" idx="3"/>
              <a:endCxn id="38" idx="1"/>
            </p:cNvCxnSpPr>
            <p:nvPr/>
          </p:nvCxnSpPr>
          <p:spPr>
            <a:xfrm>
              <a:off x="6301170" y="4824933"/>
              <a:ext cx="11256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390543" y="4797029"/>
              <a:ext cx="10303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9339331" y="4416964"/>
                  <a:ext cx="1483215" cy="3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m:rPr>
                                <m:nor/>
                              </m:rPr>
                              <a:rPr lang="pt-BR" dirty="0"/>
                              <m:t> 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9331" y="4416964"/>
                  <a:ext cx="1483215" cy="38491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7937" b="-1269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8318684" y="3650594"/>
                  <a:ext cx="511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m:rPr>
                                <m:nor/>
                              </m:rPr>
                              <a:rPr lang="pt-BR" dirty="0"/>
                              <m:t> 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8684" y="3650594"/>
                  <a:ext cx="51161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067476" y="4612363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7476" y="4612363"/>
                  <a:ext cx="37138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>
              <a:endCxn id="38" idx="0"/>
            </p:cNvCxnSpPr>
            <p:nvPr/>
          </p:nvCxnSpPr>
          <p:spPr>
            <a:xfrm>
              <a:off x="8366976" y="3807502"/>
              <a:ext cx="0" cy="5924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9307134" y="4824933"/>
              <a:ext cx="7319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794110" y="2546568"/>
              <a:ext cx="14348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(a) Fase de treinamento</a:t>
              </a:r>
              <a:endParaRPr lang="pt-BR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335528" y="4594100"/>
              <a:ext cx="895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(b) Uso</a:t>
              </a:r>
              <a:endParaRPr lang="pt-BR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624563" y="2841830"/>
              <a:ext cx="473277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8" name="Curved Connector 67"/>
            <p:cNvCxnSpPr>
              <a:stCxn id="66" idx="0"/>
              <a:endCxn id="10" idx="0"/>
            </p:cNvCxnSpPr>
            <p:nvPr/>
          </p:nvCxnSpPr>
          <p:spPr>
            <a:xfrm rot="5400000" flipH="1" flipV="1">
              <a:off x="6415670" y="-1088530"/>
              <a:ext cx="1375893" cy="6484828"/>
            </a:xfrm>
            <a:prstGeom prst="curvedConnector3">
              <a:avLst>
                <a:gd name="adj1" fmla="val 14061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6301169" y="4459497"/>
                  <a:ext cx="112564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1169" y="4459497"/>
                  <a:ext cx="1125649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9325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3519333" y="3794623"/>
            <a:ext cx="1880316" cy="8500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Função desconhecida, </a:t>
            </a:r>
            <a:r>
              <a:rPr lang="pt-BR" i="1" dirty="0" smtClean="0">
                <a:solidFill>
                  <a:schemeClr val="tx1"/>
                </a:solidFill>
              </a:rPr>
              <a:t>g</a:t>
            </a:r>
            <a:endParaRPr lang="pt-BR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911667" y="3794623"/>
                <a:ext cx="1880316" cy="85000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Regressor</a:t>
                </a:r>
              </a:p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Polinomial,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667" y="3794623"/>
                <a:ext cx="1880316" cy="850006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>
            <a:stCxn id="37" idx="3"/>
            <a:endCxn id="38" idx="1"/>
          </p:cNvCxnSpPr>
          <p:nvPr/>
        </p:nvCxnSpPr>
        <p:spPr>
          <a:xfrm>
            <a:off x="5399649" y="4219626"/>
            <a:ext cx="1512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489022" y="4191722"/>
            <a:ext cx="10303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824180" y="3811657"/>
                <a:ext cx="1483215" cy="384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180" y="3811657"/>
                <a:ext cx="1483215" cy="384914"/>
              </a:xfrm>
              <a:prstGeom prst="rect">
                <a:avLst/>
              </a:prstGeom>
              <a:blipFill rotWithShape="0">
                <a:blip r:embed="rId3"/>
                <a:stretch>
                  <a:fillRect t="-7937" b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7803533" y="3045287"/>
                <a:ext cx="511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533" y="3045287"/>
                <a:ext cx="51161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2165955" y="4007056"/>
                <a:ext cx="367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955" y="4007056"/>
                <a:ext cx="36798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endCxn id="38" idx="0"/>
          </p:cNvCxnSpPr>
          <p:nvPr/>
        </p:nvCxnSpPr>
        <p:spPr>
          <a:xfrm>
            <a:off x="7851825" y="3202195"/>
            <a:ext cx="0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791983" y="4219626"/>
            <a:ext cx="731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68050" y="4027430"/>
            <a:ext cx="114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(b) Uso #1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367452" y="3854190"/>
                <a:ext cx="157641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452" y="3854190"/>
                <a:ext cx="1576412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48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008498" y="2343780"/>
            <a:ext cx="9758244" cy="1994146"/>
            <a:chOff x="1008498" y="2343780"/>
            <a:chExt cx="9758244" cy="1994146"/>
          </a:xfrm>
        </p:grpSpPr>
        <p:sp>
          <p:nvSpPr>
            <p:cNvPr id="5" name="Rounded Rectangle 4"/>
            <p:cNvSpPr/>
            <p:nvPr/>
          </p:nvSpPr>
          <p:spPr>
            <a:xfrm>
              <a:off x="3635242" y="3487920"/>
              <a:ext cx="1880316" cy="8500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Função desconhecida, </a:t>
              </a:r>
              <a:r>
                <a:rPr lang="pt-BR" i="1" dirty="0" smtClean="0">
                  <a:solidFill>
                    <a:schemeClr val="tx1"/>
                  </a:solidFill>
                </a:rPr>
                <a:t>g</a:t>
              </a:r>
              <a:endParaRPr lang="pt-BR" i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/>
                <p:cNvSpPr/>
                <p:nvPr/>
              </p:nvSpPr>
              <p:spPr>
                <a:xfrm>
                  <a:off x="7027576" y="3487920"/>
                  <a:ext cx="1880316" cy="850006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>
                      <a:solidFill>
                        <a:schemeClr val="tx1"/>
                      </a:solidFill>
                    </a:rPr>
                    <a:t>Regressor</a:t>
                  </a:r>
                </a:p>
                <a:p>
                  <a:pPr algn="ctr"/>
                  <a:r>
                    <a:rPr lang="pt-BR" dirty="0" smtClean="0">
                      <a:solidFill>
                        <a:schemeClr val="tx1"/>
                      </a:solidFill>
                    </a:rPr>
                    <a:t>Polinomial,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a14:m>
                  <a:endParaRPr lang="pt-BR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ounded 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7576" y="3487920"/>
                  <a:ext cx="1880316" cy="850006"/>
                </a:xfrm>
                <a:prstGeom prst="round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>
              <a:stCxn id="5" idx="3"/>
              <a:endCxn id="6" idx="1"/>
            </p:cNvCxnSpPr>
            <p:nvPr/>
          </p:nvCxnSpPr>
          <p:spPr>
            <a:xfrm>
              <a:off x="5515558" y="3912923"/>
              <a:ext cx="15120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483361" y="3543591"/>
                  <a:ext cx="154421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3361" y="3543591"/>
                  <a:ext cx="1544213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ounded Rectangle 8"/>
            <p:cNvSpPr/>
            <p:nvPr/>
          </p:nvSpPr>
          <p:spPr>
            <a:xfrm>
              <a:off x="7888316" y="2702311"/>
              <a:ext cx="1521854" cy="4352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Treinamento</a:t>
              </a:r>
              <a:endParaRPr lang="pt-BR" i="1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21407" y="2702311"/>
              <a:ext cx="450761" cy="4507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837316" y="2901933"/>
              <a:ext cx="225381" cy="7727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Arrow Connector 11"/>
            <p:cNvCxnSpPr>
              <a:stCxn id="10" idx="2"/>
              <a:endCxn id="9" idx="3"/>
            </p:cNvCxnSpPr>
            <p:nvPr/>
          </p:nvCxnSpPr>
          <p:spPr>
            <a:xfrm flipH="1" flipV="1">
              <a:off x="9410170" y="2919960"/>
              <a:ext cx="311237" cy="77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6" idx="3"/>
              <a:endCxn id="10" idx="4"/>
            </p:cNvCxnSpPr>
            <p:nvPr/>
          </p:nvCxnSpPr>
          <p:spPr>
            <a:xfrm flipV="1">
              <a:off x="8907892" y="3153071"/>
              <a:ext cx="1038896" cy="75985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604931" y="3885019"/>
              <a:ext cx="10303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9" idx="1"/>
              <a:endCxn id="6" idx="0"/>
            </p:cNvCxnSpPr>
            <p:nvPr/>
          </p:nvCxnSpPr>
          <p:spPr>
            <a:xfrm rot="10800000" flipH="1" flipV="1">
              <a:off x="7888316" y="2919960"/>
              <a:ext cx="79418" cy="567960"/>
            </a:xfrm>
            <a:prstGeom prst="curvedConnector4">
              <a:avLst>
                <a:gd name="adj1" fmla="val -287844"/>
                <a:gd name="adj2" fmla="val 6916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9916737" y="2343780"/>
                  <a:ext cx="8500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6737" y="2343780"/>
                  <a:ext cx="85000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6557" r="-2589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9182643" y="3805252"/>
                  <a:ext cx="1483215" cy="3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2643" y="3805252"/>
                  <a:ext cx="1483215" cy="38491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7937" b="-1428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7390008" y="2979206"/>
                  <a:ext cx="3741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0008" y="2979206"/>
                  <a:ext cx="37414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2281864" y="3700353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1864" y="3700353"/>
                  <a:ext cx="36798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/>
            <p:cNvSpPr txBox="1"/>
            <p:nvPr/>
          </p:nvSpPr>
          <p:spPr>
            <a:xfrm>
              <a:off x="1008498" y="3589757"/>
              <a:ext cx="14348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(a) Fase de treinamento</a:t>
              </a:r>
              <a:endParaRPr lang="pt-BR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38951" y="3885019"/>
              <a:ext cx="473277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2" name="Curved Connector 21"/>
            <p:cNvCxnSpPr>
              <a:stCxn id="21" idx="0"/>
              <a:endCxn id="10" idx="0"/>
            </p:cNvCxnSpPr>
            <p:nvPr/>
          </p:nvCxnSpPr>
          <p:spPr>
            <a:xfrm rot="5400000" flipH="1" flipV="1">
              <a:off x="5919835" y="-141934"/>
              <a:ext cx="1182708" cy="6871198"/>
            </a:xfrm>
            <a:prstGeom prst="curvedConnector3">
              <a:avLst>
                <a:gd name="adj1" fmla="val 13239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605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008498" y="2343780"/>
            <a:ext cx="9758244" cy="1994146"/>
            <a:chOff x="1008498" y="2343780"/>
            <a:chExt cx="9758244" cy="1994146"/>
          </a:xfrm>
        </p:grpSpPr>
        <p:sp>
          <p:nvSpPr>
            <p:cNvPr id="5" name="Rounded Rectangle 4"/>
            <p:cNvSpPr/>
            <p:nvPr/>
          </p:nvSpPr>
          <p:spPr>
            <a:xfrm>
              <a:off x="3635242" y="3487920"/>
              <a:ext cx="1880316" cy="8500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Função desconhecida, </a:t>
              </a:r>
              <a:r>
                <a:rPr lang="pt-BR" i="1" dirty="0" smtClean="0">
                  <a:solidFill>
                    <a:schemeClr val="tx1"/>
                  </a:solidFill>
                </a:rPr>
                <a:t>g</a:t>
              </a:r>
              <a:endParaRPr lang="pt-BR" i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/>
                <p:cNvSpPr/>
                <p:nvPr/>
              </p:nvSpPr>
              <p:spPr>
                <a:xfrm>
                  <a:off x="7027576" y="3487920"/>
                  <a:ext cx="1880316" cy="850006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>
                      <a:solidFill>
                        <a:schemeClr val="tx1"/>
                      </a:solidFill>
                    </a:rPr>
                    <a:t>Rede Neural,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a14:m>
                  <a:endParaRPr lang="pt-BR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ounded 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7576" y="3487920"/>
                  <a:ext cx="1880316" cy="850006"/>
                </a:xfrm>
                <a:prstGeom prst="roundRect">
                  <a:avLst/>
                </a:prstGeom>
                <a:blipFill rotWithShape="0">
                  <a:blip r:embed="rId2"/>
                  <a:stretch>
                    <a:fillRect r="-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>
              <a:stCxn id="5" idx="3"/>
              <a:endCxn id="6" idx="1"/>
            </p:cNvCxnSpPr>
            <p:nvPr/>
          </p:nvCxnSpPr>
          <p:spPr>
            <a:xfrm>
              <a:off x="5515558" y="3912923"/>
              <a:ext cx="15120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483361" y="3543591"/>
                  <a:ext cx="154421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3361" y="3543591"/>
                  <a:ext cx="1544213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ounded Rectangle 8"/>
            <p:cNvSpPr/>
            <p:nvPr/>
          </p:nvSpPr>
          <p:spPr>
            <a:xfrm>
              <a:off x="7888316" y="2702311"/>
              <a:ext cx="1521854" cy="4352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Treinamento</a:t>
              </a:r>
              <a:endParaRPr lang="pt-BR" i="1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21407" y="2702311"/>
              <a:ext cx="450761" cy="4507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837316" y="2901933"/>
              <a:ext cx="225381" cy="7727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Arrow Connector 11"/>
            <p:cNvCxnSpPr>
              <a:stCxn id="10" idx="2"/>
              <a:endCxn id="9" idx="3"/>
            </p:cNvCxnSpPr>
            <p:nvPr/>
          </p:nvCxnSpPr>
          <p:spPr>
            <a:xfrm flipH="1" flipV="1">
              <a:off x="9410170" y="2919960"/>
              <a:ext cx="311237" cy="77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6" idx="3"/>
              <a:endCxn id="10" idx="4"/>
            </p:cNvCxnSpPr>
            <p:nvPr/>
          </p:nvCxnSpPr>
          <p:spPr>
            <a:xfrm flipV="1">
              <a:off x="8907892" y="3153071"/>
              <a:ext cx="1038896" cy="75985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604931" y="3885019"/>
              <a:ext cx="10303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9" idx="1"/>
              <a:endCxn id="6" idx="0"/>
            </p:cNvCxnSpPr>
            <p:nvPr/>
          </p:nvCxnSpPr>
          <p:spPr>
            <a:xfrm rot="10800000" flipH="1" flipV="1">
              <a:off x="7888316" y="2919960"/>
              <a:ext cx="79418" cy="567960"/>
            </a:xfrm>
            <a:prstGeom prst="curvedConnector4">
              <a:avLst>
                <a:gd name="adj1" fmla="val -287844"/>
                <a:gd name="adj2" fmla="val 6916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9916737" y="2343780"/>
                  <a:ext cx="8500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6737" y="2343780"/>
                  <a:ext cx="85000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6557" r="-2589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9182643" y="3805252"/>
                  <a:ext cx="1483215" cy="3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2643" y="3805252"/>
                  <a:ext cx="1483215" cy="38491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7937" b="-1428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7390008" y="2979206"/>
                  <a:ext cx="3741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0008" y="2979206"/>
                  <a:ext cx="37414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2281864" y="3700353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1864" y="3700353"/>
                  <a:ext cx="36798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/>
            <p:cNvSpPr txBox="1"/>
            <p:nvPr/>
          </p:nvSpPr>
          <p:spPr>
            <a:xfrm>
              <a:off x="1008498" y="3589757"/>
              <a:ext cx="14348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(a) Fase de treinamento</a:t>
              </a:r>
              <a:endParaRPr lang="pt-BR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38951" y="3885019"/>
              <a:ext cx="473277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2" name="Curved Connector 21"/>
            <p:cNvCxnSpPr>
              <a:stCxn id="21" idx="0"/>
              <a:endCxn id="10" idx="0"/>
            </p:cNvCxnSpPr>
            <p:nvPr/>
          </p:nvCxnSpPr>
          <p:spPr>
            <a:xfrm rot="5400000" flipH="1" flipV="1">
              <a:off x="5919835" y="-141934"/>
              <a:ext cx="1182708" cy="6871198"/>
            </a:xfrm>
            <a:prstGeom prst="curvedConnector3">
              <a:avLst>
                <a:gd name="adj1" fmla="val 13239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881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544568" y="2246157"/>
            <a:ext cx="9235953" cy="1599342"/>
            <a:chOff x="1544568" y="2246157"/>
            <a:chExt cx="9235953" cy="1599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ounded Rectangle 3"/>
                <p:cNvSpPr/>
                <p:nvPr/>
              </p:nvSpPr>
              <p:spPr>
                <a:xfrm>
                  <a:off x="3995851" y="2995493"/>
                  <a:ext cx="1880316" cy="850006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solidFill>
                        <a:schemeClr val="tx1"/>
                      </a:solidFill>
                    </a:rPr>
                    <a:t>Regressor</a:t>
                  </a:r>
                </a:p>
                <a:p>
                  <a:pPr algn="ctr"/>
                  <a:r>
                    <a:rPr lang="pt-BR" dirty="0">
                      <a:solidFill>
                        <a:schemeClr val="tx1"/>
                      </a:solidFill>
                    </a:rPr>
                    <a:t>Polinomial,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a14:m>
                  <a:endParaRPr lang="pt-BR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ounded 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851" y="2995493"/>
                  <a:ext cx="1880316" cy="850006"/>
                </a:xfrm>
                <a:prstGeom prst="round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876168" y="3047009"/>
                  <a:ext cx="1512016" cy="3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m:rPr>
                                <m:nor/>
                              </m:rPr>
                              <a:rPr lang="pt-BR" dirty="0"/>
                              <m:t> 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6168" y="3047009"/>
                  <a:ext cx="1512016" cy="38491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7937" b="-1269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4887717" y="2246157"/>
                  <a:ext cx="511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m:rPr>
                                <m:nor/>
                              </m:rPr>
                              <a:rPr lang="pt-BR" dirty="0"/>
                              <m:t> 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717" y="2246157"/>
                  <a:ext cx="51161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4936009" y="2403065"/>
              <a:ext cx="0" cy="5924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3"/>
              <a:endCxn id="12" idx="1"/>
            </p:cNvCxnSpPr>
            <p:nvPr/>
          </p:nvCxnSpPr>
          <p:spPr>
            <a:xfrm>
              <a:off x="5876167" y="3420496"/>
              <a:ext cx="15120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965540" y="3416600"/>
              <a:ext cx="10303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2642473" y="3231934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2473" y="3231934"/>
                  <a:ext cx="36798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1544568" y="3252308"/>
              <a:ext cx="1145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(b) Uso</a:t>
              </a:r>
              <a:endParaRPr lang="pt-BR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388186" y="2995493"/>
              <a:ext cx="1880316" cy="8500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Função desconhecida, </a:t>
              </a:r>
              <a:r>
                <a:rPr lang="pt-BR" i="1" dirty="0">
                  <a:solidFill>
                    <a:schemeClr val="tx1"/>
                  </a:solidFill>
                </a:rPr>
                <a:t>g</a:t>
              </a:r>
              <a:endParaRPr lang="pt-BR" i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9268502" y="3431923"/>
              <a:ext cx="7319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9204109" y="3039535"/>
                  <a:ext cx="157641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4109" y="3039535"/>
                  <a:ext cx="1576412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6667" b="-1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5202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544568" y="2246157"/>
            <a:ext cx="9235953" cy="1599342"/>
            <a:chOff x="1544568" y="2246157"/>
            <a:chExt cx="9235953" cy="15993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ounded Rectangle 3"/>
                <p:cNvSpPr/>
                <p:nvPr/>
              </p:nvSpPr>
              <p:spPr>
                <a:xfrm>
                  <a:off x="3995851" y="2995493"/>
                  <a:ext cx="1880316" cy="850006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>
                      <a:solidFill>
                        <a:schemeClr val="tx1"/>
                      </a:solidFill>
                    </a:rPr>
                    <a:t>Rede Neural,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a14:m>
                  <a:endParaRPr lang="pt-BR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" name="Rounded 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851" y="2995493"/>
                  <a:ext cx="1880316" cy="850006"/>
                </a:xfrm>
                <a:prstGeom prst="roundRect">
                  <a:avLst/>
                </a:prstGeom>
                <a:blipFill rotWithShape="0">
                  <a:blip r:embed="rId2"/>
                  <a:stretch>
                    <a:fillRect r="-257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876168" y="3047009"/>
                  <a:ext cx="1512016" cy="3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m:rPr>
                                <m:nor/>
                              </m:rPr>
                              <a:rPr lang="pt-BR" dirty="0"/>
                              <m:t> 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6168" y="3047009"/>
                  <a:ext cx="1512016" cy="38491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7937" b="-1269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4887717" y="2246157"/>
                  <a:ext cx="511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m:rPr>
                                <m:nor/>
                              </m:rPr>
                              <a:rPr lang="pt-BR" dirty="0"/>
                              <m:t> 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717" y="2246157"/>
                  <a:ext cx="51161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4936009" y="2403065"/>
              <a:ext cx="0" cy="5924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3"/>
              <a:endCxn id="12" idx="1"/>
            </p:cNvCxnSpPr>
            <p:nvPr/>
          </p:nvCxnSpPr>
          <p:spPr>
            <a:xfrm>
              <a:off x="5876167" y="3420496"/>
              <a:ext cx="15120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965540" y="3416600"/>
              <a:ext cx="10303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2642473" y="3231934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2473" y="3231934"/>
                  <a:ext cx="36798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1544568" y="3252308"/>
              <a:ext cx="1145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(b) Uso</a:t>
              </a:r>
              <a:endParaRPr lang="pt-BR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388186" y="2995493"/>
              <a:ext cx="1880316" cy="8500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Função desconhecida, </a:t>
              </a:r>
              <a:r>
                <a:rPr lang="pt-BR" i="1" dirty="0">
                  <a:solidFill>
                    <a:schemeClr val="tx1"/>
                  </a:solidFill>
                </a:rPr>
                <a:t>g</a:t>
              </a:r>
              <a:endParaRPr lang="pt-BR" i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9268502" y="3431923"/>
              <a:ext cx="7319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9204109" y="3039535"/>
                  <a:ext cx="157641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4109" y="3039535"/>
                  <a:ext cx="1576412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6667" b="-1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7490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146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</dc:creator>
  <cp:lastModifiedBy>Felipe Augusto Pereira de Figueiredo</cp:lastModifiedBy>
  <cp:revision>26</cp:revision>
  <dcterms:created xsi:type="dcterms:W3CDTF">2020-12-14T01:35:12Z</dcterms:created>
  <dcterms:modified xsi:type="dcterms:W3CDTF">2021-12-01T02:08:54Z</dcterms:modified>
</cp:coreProperties>
</file>