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6" r:id="rId16"/>
    <p:sldId id="438" r:id="rId17"/>
    <p:sldId id="435" r:id="rId18"/>
    <p:sldId id="434" r:id="rId19"/>
    <p:sldId id="431" r:id="rId20"/>
    <p:sldId id="405" r:id="rId21"/>
    <p:sldId id="293" r:id="rId22"/>
    <p:sldId id="306" r:id="rId23"/>
    <p:sldId id="430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encontre_os_pesos_da_fun&#231;&#227;o_hip&#243;tese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1890</Words>
  <Application>Microsoft Office PowerPoint</Application>
  <PresentationFormat>Widescreen</PresentationFormat>
  <Paragraphs>207</Paragraphs>
  <Slides>23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1712</cp:revision>
  <dcterms:created xsi:type="dcterms:W3CDTF">2020-01-20T13:50:05Z</dcterms:created>
  <dcterms:modified xsi:type="dcterms:W3CDTF">2023-08-01T17:51:44Z</dcterms:modified>
</cp:coreProperties>
</file>