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5" r:id="rId9"/>
    <p:sldId id="412" r:id="rId10"/>
    <p:sldId id="413" r:id="rId11"/>
    <p:sldId id="414" r:id="rId12"/>
    <p:sldId id="416" r:id="rId13"/>
    <p:sldId id="417" r:id="rId14"/>
    <p:sldId id="419" r:id="rId15"/>
    <p:sldId id="425" r:id="rId16"/>
    <p:sldId id="420" r:id="rId17"/>
    <p:sldId id="418" r:id="rId18"/>
    <p:sldId id="421" r:id="rId19"/>
    <p:sldId id="422" r:id="rId20"/>
    <p:sldId id="423" r:id="rId21"/>
    <p:sldId id="424" r:id="rId22"/>
    <p:sldId id="405" r:id="rId23"/>
    <p:sldId id="293" r:id="rId24"/>
    <p:sldId id="306" r:id="rId2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Mini-batch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otimiz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ação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implementações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Gradiente descendente em batelada (GDB)</a:t>
                </a:r>
                <a:r>
                  <a:rPr lang="pt-BR" dirty="0"/>
                  <a:t>: é computacionalmente complexo dependendo do tamanho do modelo e do conjunto de dados, porém é a versão que obtém os melhores resultados.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Gradiente descendente estocástico (GDE)</a:t>
                </a:r>
                <a:r>
                  <a:rPr lang="pt-BR" dirty="0"/>
                  <a:t>: é rápido por usar uma </a:t>
                </a:r>
                <a:r>
                  <a:rPr lang="pt-BR" b="1" i="1" dirty="0"/>
                  <a:t>estimativa do gradiente</a:t>
                </a:r>
                <a:r>
                  <a:rPr lang="pt-BR" dirty="0"/>
                  <a:t>, a qual pode ser ruidosa, fazendo com que a convergência não exista ou não seja garantida.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</a:t>
                </a:r>
                <a:r>
                  <a:rPr lang="nl-BE" b="1" i="1" dirty="0"/>
                  <a:t>Gradiente descendente em mini-lotes</a:t>
                </a:r>
                <a:r>
                  <a:rPr lang="nl-BE" dirty="0"/>
                  <a:t>: por usar um pequeno grupo de amostras,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É uma generalização das duas versões anteriores e a </a:t>
                </a:r>
                <a:r>
                  <a:rPr lang="pt-BR" b="1" i="1" dirty="0"/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870" t="-2358" r="-816" b="-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</p:spPr>
            <p:txBody>
              <a:bodyPr/>
              <a:lstStyle/>
              <a:p>
                <a:r>
                  <a:rPr lang="pt-BR" dirty="0"/>
                  <a:t>Vamos primeiro ver como vetores gradiente e derivadas nos ajudam a minimizar o erro.</a:t>
                </a:r>
              </a:p>
              <a:p>
                <a:r>
                  <a:rPr lang="pt-BR" dirty="0"/>
                  <a:t>Consequentemente, entenderemos como o algoritmo de otimização/treinamento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  <a:blipFill>
                <a:blip r:embed="rId2"/>
                <a:stretch>
                  <a:fillRect l="-1998" t="-1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</a:t>
                </a:r>
                <a:r>
                  <a:rPr lang="pt-BR" dirty="0">
                    <a:solidFill>
                      <a:schemeClr val="tx1"/>
                    </a:solidFill>
                    <a:effectLst/>
                  </a:rPr>
                  <a:t>do gradiente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pontos de máximo e mínimo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420" t="-2421" r="-1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9095</TotalTime>
  <Words>3041</Words>
  <Application>Microsoft Office PowerPoint</Application>
  <PresentationFormat>Widescreen</PresentationFormat>
  <Paragraphs>243</Paragraphs>
  <Slides>24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a ser seguido</vt:lpstr>
      <vt:lpstr>Vetor gradiente</vt:lpstr>
      <vt:lpstr>Vetor gradiente</vt:lpstr>
      <vt:lpstr>Vetor 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1802</cp:revision>
  <dcterms:created xsi:type="dcterms:W3CDTF">2020-01-20T13:50:05Z</dcterms:created>
  <dcterms:modified xsi:type="dcterms:W3CDTF">2023-08-01T17:49:12Z</dcterms:modified>
</cp:coreProperties>
</file>