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29" r:id="rId15"/>
    <p:sldId id="436" r:id="rId16"/>
    <p:sldId id="438" r:id="rId17"/>
    <p:sldId id="435" r:id="rId18"/>
    <p:sldId id="434" r:id="rId19"/>
    <p:sldId id="431" r:id="rId20"/>
    <p:sldId id="405" r:id="rId21"/>
    <p:sldId id="293" r:id="rId22"/>
    <p:sldId id="306" r:id="rId23"/>
    <p:sldId id="430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30/07/2023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i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visto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/>
              <a:t>objetivo da regressão é encontrar os parâmetros (ou pesos) que 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26593D-D31D-1745-969C-3EA608630D35}"/>
              </a:ext>
            </a:extLst>
          </p:cNvPr>
          <p:cNvSpPr txBox="1"/>
          <p:nvPr/>
        </p:nvSpPr>
        <p:spPr>
          <a:xfrm>
            <a:off x="171236" y="5959388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</a:t>
            </a:r>
            <a:r>
              <a:rPr lang="pt-BR" sz="1600" dirty="0"/>
              <a:t>.: Nesse exemplo, conseguimos visualizar os dados e, facilmente, identificar a equação (ou formato) da função hipótese, mas em outros casos, além dos pesos, temos que descobrir o formato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6"/>
            <a:ext cx="5924762" cy="5032376"/>
          </a:xfrm>
        </p:spPr>
        <p:txBody>
          <a:bodyPr>
            <a:normAutofit/>
          </a:bodyPr>
          <a:lstStyle/>
          <a:p>
            <a:r>
              <a:rPr lang="pt-BR" dirty="0"/>
              <a:t>Se notarmos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modelo, nós podemos dizer que o </a:t>
            </a:r>
            <a:r>
              <a:rPr lang="pt-BR" b="1" i="1" dirty="0"/>
              <a:t>objetivo da regressão é encontrar o </a:t>
            </a:r>
            <a:r>
              <a:rPr lang="pt-BR" b="1" i="1" dirty="0">
                <a:solidFill>
                  <a:srgbClr val="00B0F0"/>
                </a:solidFill>
              </a:rPr>
              <a:t>ponto de mínimo</a:t>
            </a:r>
            <a:r>
              <a:rPr lang="pt-BR" dirty="0"/>
              <a:t>, especificado pelos pesos, da função, ou seja, </a:t>
            </a:r>
            <a:r>
              <a:rPr lang="pt-BR" b="1" i="1" dirty="0">
                <a:solidFill>
                  <a:srgbClr val="00B0F0"/>
                </a:solidFill>
              </a:rPr>
              <a:t>seu ponto mais baixo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/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em informação obtida a partir da função de erro.</a:t>
            </a:r>
          </a:p>
          <a:p>
            <a:r>
              <a:rPr lang="pt-BR" dirty="0"/>
              <a:t>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69" y="1690688"/>
            <a:ext cx="6792264" cy="5167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veremos em breve, de posse dessa informação,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atual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novo ponto (i.e., conjunto de pesos atualizado) resulta em um erro menor do que o anterior.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o erro seja minimizado.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exemplo que nos dará uma ideia sobre como funciona esse processo de otimização.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/>
                  <a:t>hipótese</a:t>
                </a:r>
                <a:r>
                  <a:rPr lang="pt-BR" dirty="0"/>
                  <a:t> de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8557</TotalTime>
  <Words>1824</Words>
  <Application>Microsoft Office PowerPoint</Application>
  <PresentationFormat>Widescreen</PresentationFormat>
  <Paragraphs>203</Paragraphs>
  <Slides>23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Outras medidas de erro</vt:lpstr>
      <vt:lpstr>Regressão ou aproximação de funções</vt:lpstr>
      <vt:lpstr>Ponto de mínimo ou solução ótima</vt:lpstr>
      <vt:lpstr>Otimização (treinamento) do modelo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1708</cp:revision>
  <dcterms:created xsi:type="dcterms:W3CDTF">2020-01-20T13:50:05Z</dcterms:created>
  <dcterms:modified xsi:type="dcterms:W3CDTF">2023-07-30T12:07:46Z</dcterms:modified>
</cp:coreProperties>
</file>