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06" r:id="rId3"/>
    <p:sldId id="426" r:id="rId4"/>
    <p:sldId id="405" r:id="rId5"/>
    <p:sldId id="293" r:id="rId6"/>
    <p:sldId id="306" r:id="rId7"/>
    <p:sldId id="455" r:id="rId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2567" autoAdjust="0"/>
  </p:normalViewPr>
  <p:slideViewPr>
    <p:cSldViewPr snapToGrid="0">
      <p:cViewPr varScale="1">
        <p:scale>
          <a:sx n="91" d="100"/>
          <a:sy n="91" d="100"/>
        </p:scale>
        <p:origin x="1674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https://colab.research.google.com/github/zz4fap/tp557-iot-ml/blob/master/examples/Detec%C3%A7%C3%A3o_de_d%C3%ADgitos_escritos_%C3%A0_m%C3%A3o_com_dados_de_valida%C3%A7%C3%A3o_e_teste.ipynb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https://colab.research.google.com/github/zz4fap/tp557-iot-ml/blob/master/exercises/Exercicio_datasets.ipynb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26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5.png"/><Relationship Id="rId5" Type="http://schemas.openxmlformats.org/officeDocument/2006/relationships/image" Target="../media/image261.png"/><Relationship Id="rId10" Type="http://schemas.openxmlformats.org/officeDocument/2006/relationships/image" Target="../media/image24.png"/><Relationship Id="rId4" Type="http://schemas.openxmlformats.org/officeDocument/2006/relationships/image" Target="../media/image251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Métricas para análise de classificadores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Métricas para análise de classificadores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B07C42F-A992-2717-DDF1-083ADA9C3645}"/>
              </a:ext>
            </a:extLst>
          </p:cNvPr>
          <p:cNvGrpSpPr/>
          <p:nvPr/>
        </p:nvGrpSpPr>
        <p:grpSpPr>
          <a:xfrm>
            <a:off x="1050515" y="1517918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354678-1459-EC6A-BFFF-068903DA2C08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02167C-234D-8420-55FA-B0C12B1A5BB1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445B85-6587-1F9D-632C-CA40610EC62E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1E4E5F-4430-EBD6-8B9B-10BA312FFCF4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9F28606-2CD9-EA49-6D4F-B417EF5BAEE3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889C38-9906-3431-F3B0-48A0569494C7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780B85-FE8C-06AC-A428-D3E801D0CAFA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187CCF-3FCB-A01B-5454-D4817F3CC33F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71AF5E7-4BDC-4DF5-B4A7-BD601D539EA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3D87AF2-6594-D2C7-CFE2-62391F186390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80FBCFF-63A2-EDE9-8EFA-6FFF9479EF4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7651E34-D429-DC72-2972-060D81836DB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C55591E-7244-297B-6A7C-2B054EE6C28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C063DBD-7854-101C-3A82-FA18DE8ED5AA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A1CDC5A-BE46-A95A-DBF4-28D015FE056D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00D0734-5865-7C7F-24B0-626AC0C3D0F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343B509-BF11-2338-E37D-0E23DA2C6D23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71B67E1-F2D1-7CA7-710A-4D8FE34D7CD0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7E5B778-94A3-E90C-F5D7-B0BC6160C0BB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5119F7A-FF89-CA88-72F8-076932F8E1CE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D37D85D-9834-D427-C065-DB9FD7B2DCC6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3A2865-40E1-458C-CEF1-F1F5DA811CC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E716FD0-CB64-2EDE-2037-F2295115AC4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AFFA34F2-9D6C-4CB8-0690-996E4B904A68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9852FD77-BF58-459E-954E-198502ED4F4A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79E81D-3BDF-070E-962C-853F3EC24E04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322E9BED-3F9B-7EE1-FAF4-2FC31B8F3EF6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B8EE68F-D54C-3BE4-481F-2B20C66A2460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0669ED9-1347-1100-33ED-B86CECBC9101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AE0BCBBC-DEF5-A15C-33A6-44AD92C1DCF2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A56C37C-1F92-72E7-C43E-3B6833DD4820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8772863-65BD-3569-FE59-9C967815475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C1E42F5-78AF-0A96-6251-66FA6901D344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248EAFB-F79B-CFE7-4455-746E6D81FB98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39C11FF6-9528-C739-2885-730680D799C7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01988E91-9E26-55CD-05A2-3EE2493A7375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DBBAF9E-5581-163A-3DAD-2DC962B6894E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53113B5-77E7-0E50-4D72-F7100ED11C4F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F00F43D-F065-B9F4-E3CC-0CCF6914FA0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805DD6C-D548-3E47-826A-2F2C74B2AA99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55E8A02-F4EA-CBD9-B395-DB9EAC81BA29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5D96836-300D-1A8A-6BCE-F57886CEB90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BDBA190-5DD5-8004-7086-A384BF11F5D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A1458B6-3262-8B2F-9F1F-E6542BBBAFDD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B56128A-36BB-DE73-3541-6D47617028E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9CB017E-9A70-E8A6-9C43-58BFDB9953AB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5DD99152-A9EA-C518-AD2D-CBF76A3F5033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CE935B14-3BD1-1812-EF67-A77EA0B1128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8F98CC6-C2E6-9F66-7AE2-7A32B56A18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F5E5662-7035-61B6-F331-A3C054AF7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D3C4A8F-E4DE-EC76-C133-5256EF60D3F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B1B32D6-CB6B-E648-186C-90D5E7C17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909FFED-5E78-7F62-5202-414EF66B88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B323DCE-9043-2C11-ED83-7F73F24ED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9E6AD66B-7932-A6AD-DBA8-43BC5062CE0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651898-69FD-504A-3925-1DBFEE6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3618AA4-1940-C194-59BA-86C628FAAEC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3E7787E-3F23-D554-0015-C6587AA5A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44DF4508-52D1-EF13-5988-EB5A553172BB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50D464E-AEC1-287D-10D4-2216F0B3BB14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CA2E182-69E2-D029-76B3-458379AFD558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D189B98-F5BB-B00F-B8E2-C9A5C22D8D5A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1B06758-0920-8AA8-5F59-D8A66289A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1E9EBB1-B4EA-38B2-215B-3CEDA2D21878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0618C993-0BF6-102C-DD68-4AC2AA1211A2}"/>
              </a:ext>
            </a:extLst>
          </p:cNvPr>
          <p:cNvGrpSpPr/>
          <p:nvPr/>
        </p:nvGrpSpPr>
        <p:grpSpPr>
          <a:xfrm>
            <a:off x="6218374" y="1660362"/>
            <a:ext cx="4548514" cy="2254849"/>
            <a:chOff x="6218374" y="1660362"/>
            <a:chExt cx="4548514" cy="225484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39F3A4B-64FB-2235-50E9-685D30F3AF9A}"/>
                </a:ext>
              </a:extLst>
            </p:cNvPr>
            <p:cNvSpPr/>
            <p:nvPr/>
          </p:nvSpPr>
          <p:spPr>
            <a:xfrm>
              <a:off x="8537971" y="2137838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F98F044-6EC7-649C-5F00-E8E185E1D7C9}"/>
                </a:ext>
              </a:extLst>
            </p:cNvPr>
            <p:cNvSpPr/>
            <p:nvPr/>
          </p:nvSpPr>
          <p:spPr>
            <a:xfrm>
              <a:off x="8542683" y="300653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EBB560D-575B-4DBD-0B2E-E34BE81E94AA}"/>
                </a:ext>
              </a:extLst>
            </p:cNvPr>
            <p:cNvSpPr/>
            <p:nvPr/>
          </p:nvSpPr>
          <p:spPr>
            <a:xfrm>
              <a:off x="9598398" y="214526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BF05E553-A4B6-2700-1A50-86263F929DB4}"/>
                </a:ext>
              </a:extLst>
            </p:cNvPr>
            <p:cNvSpPr/>
            <p:nvPr/>
          </p:nvSpPr>
          <p:spPr>
            <a:xfrm>
              <a:off x="7336911" y="180280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7CFCEF1-AEFB-C082-434A-97CB57A09EC5}"/>
                </a:ext>
              </a:extLst>
            </p:cNvPr>
            <p:cNvSpPr/>
            <p:nvPr/>
          </p:nvSpPr>
          <p:spPr>
            <a:xfrm>
              <a:off x="7341623" y="257206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3D2A773-2748-DC35-14AF-C5BE6612412B}"/>
                </a:ext>
              </a:extLst>
            </p:cNvPr>
            <p:cNvSpPr/>
            <p:nvPr/>
          </p:nvSpPr>
          <p:spPr>
            <a:xfrm>
              <a:off x="7336911" y="334915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B2BAB490-DFBB-4466-36D6-521D097CA343}"/>
                </a:ext>
              </a:extLst>
            </p:cNvPr>
            <p:cNvCxnSpPr>
              <a:stCxn id="75" idx="6"/>
              <a:endCxn id="70" idx="2"/>
            </p:cNvCxnSpPr>
            <p:nvPr/>
          </p:nvCxnSpPr>
          <p:spPr>
            <a:xfrm>
              <a:off x="7902968" y="2085835"/>
              <a:ext cx="635003" cy="33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D7D4B9E9-842B-6C79-0A0A-3BEFD76F9058}"/>
                </a:ext>
              </a:extLst>
            </p:cNvPr>
            <p:cNvCxnSpPr>
              <a:stCxn id="75" idx="6"/>
              <a:endCxn id="71" idx="2"/>
            </p:cNvCxnSpPr>
            <p:nvPr/>
          </p:nvCxnSpPr>
          <p:spPr>
            <a:xfrm>
              <a:off x="7902968" y="2085835"/>
              <a:ext cx="639715" cy="12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EBDF0578-04AC-7B56-6BAB-F9BB4FA83FFF}"/>
                </a:ext>
              </a:extLst>
            </p:cNvPr>
            <p:cNvCxnSpPr>
              <a:stCxn id="76" idx="6"/>
              <a:endCxn id="70" idx="2"/>
            </p:cNvCxnSpPr>
            <p:nvPr/>
          </p:nvCxnSpPr>
          <p:spPr>
            <a:xfrm flipV="1">
              <a:off x="7907680" y="2420867"/>
              <a:ext cx="630291" cy="43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83A54A11-C9A8-C310-A9B2-5062C99ADFA0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 flipV="1">
              <a:off x="7902968" y="3289566"/>
              <a:ext cx="639715" cy="342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291A467E-1B89-5035-78D7-8924D0BF68AD}"/>
                </a:ext>
              </a:extLst>
            </p:cNvPr>
            <p:cNvCxnSpPr>
              <a:stCxn id="76" idx="6"/>
              <a:endCxn id="71" idx="2"/>
            </p:cNvCxnSpPr>
            <p:nvPr/>
          </p:nvCxnSpPr>
          <p:spPr>
            <a:xfrm>
              <a:off x="7907680" y="2855089"/>
              <a:ext cx="635003" cy="43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2621631A-F5A0-ECF4-2A62-1B4379F6F00A}"/>
                </a:ext>
              </a:extLst>
            </p:cNvPr>
            <p:cNvCxnSpPr>
              <a:stCxn id="77" idx="6"/>
              <a:endCxn id="70" idx="2"/>
            </p:cNvCxnSpPr>
            <p:nvPr/>
          </p:nvCxnSpPr>
          <p:spPr>
            <a:xfrm flipV="1">
              <a:off x="7902968" y="2420867"/>
              <a:ext cx="635003" cy="1211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2597FE04-EA07-B79C-6CE5-7D86C99CC3DF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731944" y="2081731"/>
              <a:ext cx="604967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9C927A19-D05F-033A-8092-7F8E7F2634FB}"/>
                </a:ext>
              </a:extLst>
            </p:cNvPr>
            <p:cNvCxnSpPr>
              <a:cxnSpLocks/>
              <a:stCxn id="100" idx="3"/>
              <a:endCxn id="76" idx="2"/>
            </p:cNvCxnSpPr>
            <p:nvPr/>
          </p:nvCxnSpPr>
          <p:spPr>
            <a:xfrm flipV="1">
              <a:off x="6742024" y="2855089"/>
              <a:ext cx="599599" cy="7750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3340A5B3-AC11-0395-547D-9CC723CDBB43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10164455" y="2427130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/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/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/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7F7F27CD-B664-8E4C-D2A1-2BDFD7CF9347}"/>
                </a:ext>
              </a:extLst>
            </p:cNvPr>
            <p:cNvCxnSpPr>
              <a:cxnSpLocks/>
              <a:stCxn id="94" idx="3"/>
              <a:endCxn id="75" idx="2"/>
            </p:cNvCxnSpPr>
            <p:nvPr/>
          </p:nvCxnSpPr>
          <p:spPr>
            <a:xfrm flipV="1">
              <a:off x="6733451" y="2085835"/>
              <a:ext cx="603460" cy="76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72D17B04-532C-DDB0-7DCE-C3577177E665}"/>
                </a:ext>
              </a:extLst>
            </p:cNvPr>
            <p:cNvCxnSpPr>
              <a:cxnSpLocks/>
              <a:stCxn id="94" idx="3"/>
              <a:endCxn id="76" idx="2"/>
            </p:cNvCxnSpPr>
            <p:nvPr/>
          </p:nvCxnSpPr>
          <p:spPr>
            <a:xfrm>
              <a:off x="6733451" y="2850985"/>
              <a:ext cx="608172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7F07E0E-91B1-F4AF-0F11-EDC6787E0700}"/>
                </a:ext>
              </a:extLst>
            </p:cNvPr>
            <p:cNvCxnSpPr>
              <a:stCxn id="100" idx="3"/>
              <a:endCxn id="77" idx="2"/>
            </p:cNvCxnSpPr>
            <p:nvPr/>
          </p:nvCxnSpPr>
          <p:spPr>
            <a:xfrm>
              <a:off x="6742024" y="3630163"/>
              <a:ext cx="594887" cy="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9316988-5211-EAE2-BF8F-E48D69233380}"/>
                </a:ext>
              </a:extLst>
            </p:cNvPr>
            <p:cNvCxnSpPr>
              <a:cxnSpLocks/>
              <a:stCxn id="100" idx="3"/>
              <a:endCxn id="75" idx="2"/>
            </p:cNvCxnSpPr>
            <p:nvPr/>
          </p:nvCxnSpPr>
          <p:spPr>
            <a:xfrm flipV="1">
              <a:off x="6742024" y="2085835"/>
              <a:ext cx="594887" cy="154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B80C4875-EF8E-BA1D-E0C8-A62FE6B485AD}"/>
                </a:ext>
              </a:extLst>
            </p:cNvPr>
            <p:cNvCxnSpPr>
              <a:cxnSpLocks/>
              <a:stCxn id="94" idx="3"/>
              <a:endCxn id="77" idx="2"/>
            </p:cNvCxnSpPr>
            <p:nvPr/>
          </p:nvCxnSpPr>
          <p:spPr>
            <a:xfrm>
              <a:off x="6733451" y="2850985"/>
              <a:ext cx="603460" cy="7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7F1680B-CC31-23AE-2548-4D1D8C56075F}"/>
                </a:ext>
              </a:extLst>
            </p:cNvPr>
            <p:cNvCxnSpPr>
              <a:cxnSpLocks/>
              <a:stCxn id="93" idx="3"/>
              <a:endCxn id="76" idx="2"/>
            </p:cNvCxnSpPr>
            <p:nvPr/>
          </p:nvCxnSpPr>
          <p:spPr>
            <a:xfrm>
              <a:off x="6731944" y="2081731"/>
              <a:ext cx="609679" cy="77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9236142-9603-ACD3-CDB2-89FD439FD192}"/>
                </a:ext>
              </a:extLst>
            </p:cNvPr>
            <p:cNvCxnSpPr>
              <a:cxnSpLocks/>
              <a:stCxn id="93" idx="3"/>
              <a:endCxn id="77" idx="2"/>
            </p:cNvCxnSpPr>
            <p:nvPr/>
          </p:nvCxnSpPr>
          <p:spPr>
            <a:xfrm>
              <a:off x="6731944" y="2081731"/>
              <a:ext cx="604967" cy="155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A27B6E8-4D88-C02C-E72A-82E55AE2E958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9104028" y="2420867"/>
              <a:ext cx="494370" cy="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31E8B782-B242-223E-A7ED-547B7A9A9273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9108740" y="2428292"/>
              <a:ext cx="489658" cy="86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/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1029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/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D9AFE3DA-ADA3-1224-2A12-9B2FE6B8F2B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8821000" y="19953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14046F89-B1EC-4C7D-73B5-BB360D26991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711" y="288621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705BDCB-087E-A436-DB26-F55A5F8B6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166036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A4CB641-FA56-89FC-C592-0F98EA9ED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388" y="242086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FE5DFC41-0476-5BEB-7A0F-E8A00E426D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320671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4D7EA5BC-D33F-29B5-CC10-4743D30E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39" y="201423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39307EE-E4A5-3FF6-C3AF-D309DD95872F}"/>
                </a:ext>
              </a:extLst>
            </p:cNvPr>
            <p:cNvSpPr/>
            <p:nvPr/>
          </p:nvSpPr>
          <p:spPr>
            <a:xfrm>
              <a:off x="9598397" y="299868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DFE32563-DACC-E8C1-9A14-D1ADC3F11D5B}"/>
                </a:ext>
              </a:extLst>
            </p:cNvPr>
            <p:cNvCxnSpPr>
              <a:cxnSpLocks/>
            </p:cNvCxnSpPr>
            <p:nvPr/>
          </p:nvCxnSpPr>
          <p:spPr>
            <a:xfrm>
              <a:off x="9884424" y="287230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FC1BA4-9A33-57A1-8218-2AB89F231DEC}"/>
                </a:ext>
              </a:extLst>
            </p:cNvPr>
            <p:cNvCxnSpPr>
              <a:stCxn id="70" idx="6"/>
              <a:endCxn id="126" idx="2"/>
            </p:cNvCxnSpPr>
            <p:nvPr/>
          </p:nvCxnSpPr>
          <p:spPr>
            <a:xfrm>
              <a:off x="9104028" y="2420867"/>
              <a:ext cx="494369" cy="86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868BA459-31B9-BFDD-3C82-E0AC2383F362}"/>
                </a:ext>
              </a:extLst>
            </p:cNvPr>
            <p:cNvCxnSpPr>
              <a:stCxn id="71" idx="6"/>
              <a:endCxn id="126" idx="2"/>
            </p:cNvCxnSpPr>
            <p:nvPr/>
          </p:nvCxnSpPr>
          <p:spPr>
            <a:xfrm flipV="1">
              <a:off x="9108740" y="3281713"/>
              <a:ext cx="489657" cy="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355A1EF-B99F-DFB7-0631-7F74672E6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1094" y="327911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/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37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12989</TotalTime>
  <Words>172</Words>
  <Application>Microsoft Office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TP557 - Tópicos avançados em IoT e Machine Learning: Métricas para análise de classificadores</vt:lpstr>
      <vt:lpstr>O que vamos ver?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2265</cp:revision>
  <dcterms:created xsi:type="dcterms:W3CDTF">2020-01-20T13:50:05Z</dcterms:created>
  <dcterms:modified xsi:type="dcterms:W3CDTF">2023-08-24T18:51:37Z</dcterms:modified>
</cp:coreProperties>
</file>