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16" r:id="rId13"/>
    <p:sldId id="417" r:id="rId14"/>
    <p:sldId id="419" r:id="rId15"/>
    <p:sldId id="425" r:id="rId16"/>
    <p:sldId id="420" r:id="rId17"/>
    <p:sldId id="418" r:id="rId18"/>
    <p:sldId id="421" r:id="rId19"/>
    <p:sldId id="422" r:id="rId20"/>
    <p:sldId id="423" r:id="rId21"/>
    <p:sldId id="424" r:id="rId22"/>
    <p:sldId id="405" r:id="rId23"/>
    <p:sldId id="293" r:id="rId24"/>
    <p:sldId id="306" r:id="rId2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>
        <p:scale>
          <a:sx n="75" d="100"/>
          <a:sy n="75" d="100"/>
        </p:scale>
        <p:origin x="2274" y="3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Mini-batch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otimiz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ação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implementações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Gradiente descendente em batelada (GDB)</a:t>
                </a:r>
                <a:r>
                  <a:rPr lang="pt-BR" dirty="0"/>
                  <a:t>: é computacionalmente complexo dependendo do tamanho do modelo e do conjunto de dados, porém é a versão que obtém os melhores resultados.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Gradiente descendente estocástico (GDE)</a:t>
                </a:r>
                <a:r>
                  <a:rPr lang="pt-BR" dirty="0"/>
                  <a:t>: é rápido por usar uma </a:t>
                </a:r>
                <a:r>
                  <a:rPr lang="pt-BR" b="1" i="1" dirty="0"/>
                  <a:t>estimativa do gradiente</a:t>
                </a:r>
                <a:r>
                  <a:rPr lang="pt-BR" dirty="0"/>
                  <a:t>, a qual pode ser ruidosa, fazendo com que a convergência não exista ou não seja garantida.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</a:t>
                </a:r>
                <a:r>
                  <a:rPr lang="nl-BE" b="1" i="1" dirty="0"/>
                  <a:t>Gradiente descendente em mini-lotes</a:t>
                </a:r>
                <a:r>
                  <a:rPr lang="nl-BE" dirty="0"/>
                  <a:t>: por usar um pequeno grupo de amostras,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É uma generalização das duas versões anteriores e a </a:t>
                </a:r>
                <a:r>
                  <a:rPr lang="pt-BR" b="1" i="1" dirty="0"/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870" t="-2358" r="-816" b="-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9092</TotalTime>
  <Words>3077</Words>
  <Application>Microsoft Office PowerPoint</Application>
  <PresentationFormat>Widescreen</PresentationFormat>
  <Paragraphs>244</Paragraphs>
  <Slides>24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1801</cp:revision>
  <dcterms:created xsi:type="dcterms:W3CDTF">2020-01-20T13:50:05Z</dcterms:created>
  <dcterms:modified xsi:type="dcterms:W3CDTF">2023-08-01T11:01:06Z</dcterms:modified>
</cp:coreProperties>
</file>