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31" r:id="rId15"/>
    <p:sldId id="429" r:id="rId16"/>
    <p:sldId id="405" r:id="rId17"/>
    <p:sldId id="293" r:id="rId18"/>
    <p:sldId id="306" r:id="rId19"/>
    <p:sldId id="430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>
        <p:scale>
          <a:sx n="75" d="100"/>
          <a:sy n="75" d="100"/>
        </p:scale>
        <p:origin x="1416" y="48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55" y="1825624"/>
            <a:ext cx="602869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fazer?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2051201"/>
            <a:ext cx="4915689" cy="3568398"/>
            <a:chOff x="336908" y="2375202"/>
            <a:chExt cx="49156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210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133948" y="5684244"/>
                <a:ext cx="5767225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8" y="5684244"/>
                <a:ext cx="576722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840100" y="5646029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56968" y="563722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6434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8045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/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-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-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1,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0" y="3042489"/>
                <a:ext cx="57954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2489"/>
                <a:ext cx="57954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erro médio igual a 0.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/>
                          </m:ctrlPr>
                        </m:accPr>
                        <m:e>
                          <m:r>
                            <a:rPr lang="pt-BR" sz="2800" b="1" i="1" smtClean="0"/>
                            <m:t>𝒚</m:t>
                          </m:r>
                        </m:e>
                      </m:acc>
                      <m:r>
                        <a:rPr lang="pt-BR" sz="2800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/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-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-1,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/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193853" y="5878143"/>
                <a:ext cx="57954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3" y="5878143"/>
                <a:ext cx="5795455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300" y="1825625"/>
            <a:ext cx="4635500" cy="4351338"/>
          </a:xfrm>
        </p:spPr>
        <p:txBody>
          <a:bodyPr/>
          <a:lstStyle/>
          <a:p>
            <a:r>
              <a:rPr lang="pt-BR" dirty="0"/>
              <a:t>Existem outras métricas que podemos usar</a:t>
            </a:r>
          </a:p>
          <a:p>
            <a:pPr lvl="1"/>
            <a:r>
              <a:rPr lang="pt-BR" dirty="0"/>
              <a:t>MSE</a:t>
            </a:r>
          </a:p>
          <a:p>
            <a:pPr lvl="1"/>
            <a:r>
              <a:rPr lang="pt-BR" dirty="0"/>
              <a:t>MAE</a:t>
            </a:r>
          </a:p>
          <a:p>
            <a:pPr lvl="1"/>
            <a:r>
              <a:rPr lang="pt-BR" dirty="0"/>
              <a:t>Cross-Entropia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B765A0-105F-B3C2-F177-474DFC3D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5" y="2032000"/>
            <a:ext cx="3127035" cy="25832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04987C-DC3D-A1F8-93E0-0AEF63EB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2215251"/>
            <a:ext cx="2897706" cy="24274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73A3DA-51C2-B751-C826-2357CE72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78" y="4284286"/>
            <a:ext cx="3118415" cy="25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Nesta aula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uma </a:t>
                </a:r>
                <a:r>
                  <a:rPr lang="pt-BR" b="1" i="1" dirty="0"/>
                  <a:t>hipótese</a:t>
                </a:r>
                <a:r>
                  <a:rPr lang="pt-BR" dirty="0"/>
                  <a:t>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/>
                          </m:ctrlPr>
                        </m:accPr>
                        <m:e>
                          <m:r>
                            <a:rPr lang="pt-BR"/>
                            <m:t>𝒚</m:t>
                          </m:r>
                        </m:e>
                      </m:acc>
                      <m:r>
                        <a:rPr lang="pt-BR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/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-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-1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5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8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/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-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-1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5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8</m:t>
                          </m:r>
                          <m:r>
                            <m:rPr>
                              <m:nor/>
                            </m:rPr>
                            <a:rPr lang="pt-BR" b="0" i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distância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FF7C909-12C2-1F28-3CD1-F415FDEBCF05}"/>
              </a:ext>
            </a:extLst>
          </p:cNvPr>
          <p:cNvGrpSpPr/>
          <p:nvPr/>
        </p:nvGrpSpPr>
        <p:grpSpPr>
          <a:xfrm>
            <a:off x="336908" y="2375202"/>
            <a:ext cx="4654432" cy="3568398"/>
            <a:chOff x="324492" y="2280864"/>
            <a:chExt cx="4654432" cy="3568398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1D236C-D17A-910F-590E-14660AC34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92" y="2280864"/>
              <a:ext cx="4654432" cy="3568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17F923C8-0338-E3A0-307C-4C48FF5D48E6}"/>
                </a:ext>
              </a:extLst>
            </p:cNvPr>
            <p:cNvCxnSpPr>
              <a:cxnSpLocks/>
            </p:cNvCxnSpPr>
            <p:nvPr/>
          </p:nvCxnSpPr>
          <p:spPr>
            <a:xfrm>
              <a:off x="4719638" y="2488406"/>
              <a:ext cx="0" cy="7572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08E4EB3-0A18-7674-4972-08EE9EB6C50A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18" y="3038475"/>
              <a:ext cx="0" cy="5595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DD01A53-07A0-0690-1495-693F9ECD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249931" y="3579019"/>
              <a:ext cx="0" cy="383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B18CCA6-494D-B0A3-4D7E-74DA8CC3B8A0}"/>
                </a:ext>
              </a:extLst>
            </p:cNvPr>
            <p:cNvCxnSpPr>
              <a:cxnSpLocks/>
            </p:cNvCxnSpPr>
            <p:nvPr/>
          </p:nvCxnSpPr>
          <p:spPr>
            <a:xfrm>
              <a:off x="2516506" y="4143375"/>
              <a:ext cx="0" cy="1952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2C62E84-F226-525B-CA91-F7ED46F858A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50" y="5050635"/>
              <a:ext cx="0" cy="19526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9F74EA-B98D-DDFF-AB65-A7E1DCDF4697}"/>
              </a:ext>
            </a:extLst>
          </p:cNvPr>
          <p:cNvSpPr txBox="1"/>
          <p:nvPr/>
        </p:nvSpPr>
        <p:spPr>
          <a:xfrm>
            <a:off x="1050166" y="5012580"/>
            <a:ext cx="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FD813C-F31B-C73D-966D-8C7F0F909160}"/>
              </a:ext>
            </a:extLst>
          </p:cNvPr>
          <p:cNvSpPr txBox="1"/>
          <p:nvPr/>
        </p:nvSpPr>
        <p:spPr>
          <a:xfrm>
            <a:off x="1794198" y="4598076"/>
            <a:ext cx="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52C7D1-AB69-D606-FC4E-0B5C2BACB107}"/>
              </a:ext>
            </a:extLst>
          </p:cNvPr>
          <p:cNvSpPr txBox="1"/>
          <p:nvPr/>
        </p:nvSpPr>
        <p:spPr>
          <a:xfrm>
            <a:off x="2551446" y="4154017"/>
            <a:ext cx="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922D3C-5A4A-3D21-6197-DBAF14CDD453}"/>
              </a:ext>
            </a:extLst>
          </p:cNvPr>
          <p:cNvSpPr txBox="1"/>
          <p:nvPr/>
        </p:nvSpPr>
        <p:spPr>
          <a:xfrm>
            <a:off x="3270315" y="3686733"/>
            <a:ext cx="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86DBF0-CF72-E0B1-1CAA-C89D91AF58FC}"/>
              </a:ext>
            </a:extLst>
          </p:cNvPr>
          <p:cNvSpPr txBox="1"/>
          <p:nvPr/>
        </p:nvSpPr>
        <p:spPr>
          <a:xfrm>
            <a:off x="4010104" y="3215801"/>
            <a:ext cx="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C5DBDA-2B32-374E-2937-C6D4CC105E04}"/>
              </a:ext>
            </a:extLst>
          </p:cNvPr>
          <p:cNvSpPr txBox="1"/>
          <p:nvPr/>
        </p:nvSpPr>
        <p:spPr>
          <a:xfrm>
            <a:off x="4708373" y="2763481"/>
            <a:ext cx="53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142023" y="5308206"/>
                <a:ext cx="584781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−1+0+1+2+3+4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3" y="5308206"/>
                <a:ext cx="5847810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3032194" y="5233235"/>
            <a:ext cx="531524" cy="4416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2B32199-B2BC-FA91-4F4B-324430A78F74}"/>
              </a:ext>
            </a:extLst>
          </p:cNvPr>
          <p:cNvSpPr/>
          <p:nvPr/>
        </p:nvSpPr>
        <p:spPr>
          <a:xfrm>
            <a:off x="2122522" y="5260881"/>
            <a:ext cx="531524" cy="4416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955</Words>
  <Application>Microsoft Office PowerPoint</Application>
  <PresentationFormat>Widescreen</PresentationFormat>
  <Paragraphs>131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Apresentação do PowerPoint</vt:lpstr>
      <vt:lpstr>Apresentação do PowerPoint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1660</cp:revision>
  <dcterms:created xsi:type="dcterms:W3CDTF">2020-01-20T13:50:05Z</dcterms:created>
  <dcterms:modified xsi:type="dcterms:W3CDTF">2023-07-28T22:02:20Z</dcterms:modified>
</cp:coreProperties>
</file>