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583" r:id="rId4"/>
    <p:sldId id="584" r:id="rId5"/>
    <p:sldId id="585" r:id="rId6"/>
    <p:sldId id="590" r:id="rId7"/>
    <p:sldId id="587" r:id="rId8"/>
    <p:sldId id="588" r:id="rId9"/>
    <p:sldId id="589" r:id="rId10"/>
    <p:sldId id="591" r:id="rId11"/>
    <p:sldId id="593" r:id="rId12"/>
    <p:sldId id="592" r:id="rId13"/>
    <p:sldId id="586" r:id="rId1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2567" autoAdjust="0"/>
  </p:normalViewPr>
  <p:slideViewPr>
    <p:cSldViewPr snapToGrid="0">
      <p:cViewPr varScale="1">
        <p:scale>
          <a:sx n="68" d="100"/>
          <a:sy n="68" d="100"/>
        </p:scale>
        <p:origin x="1536" y="5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609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16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93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36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44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52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111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50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958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20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09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0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03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3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6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29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5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9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4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7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1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5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9772072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Arduino nano </a:t>
            </a:r>
            <a:r>
              <a:rPr lang="pt-BR" b="1" i="1" dirty="0" err="1"/>
              <a:t>ble</a:t>
            </a:r>
            <a:r>
              <a:rPr lang="pt-BR" b="1" i="1" dirty="0"/>
              <a:t> 33 </a:t>
            </a:r>
            <a:r>
              <a:rPr lang="pt-BR" b="1" i="1" dirty="0" err="1"/>
              <a:t>sense</a:t>
            </a:r>
            <a:endParaRPr lang="pt-BR" b="1" i="1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D82026D-D2EA-05D7-61F2-DEE04704DB7E}"/>
              </a:ext>
            </a:extLst>
          </p:cNvPr>
          <p:cNvSpPr txBox="1"/>
          <p:nvPr/>
        </p:nvSpPr>
        <p:spPr>
          <a:xfrm>
            <a:off x="8068201" y="59330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Samuel Baraldi Mafra</a:t>
            </a:r>
          </a:p>
          <a:p>
            <a:r>
              <a:rPr lang="pt-BR" dirty="0"/>
              <a:t>samuelbmafra@inatel.br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AE3CB96-F009-DF5F-F24C-345E978F9844}"/>
              </a:ext>
            </a:extLst>
          </p:cNvPr>
          <p:cNvSpPr txBox="1"/>
          <p:nvPr/>
        </p:nvSpPr>
        <p:spPr>
          <a:xfrm>
            <a:off x="3364089" y="60154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Créditos: Prof. Marcelo Rovai UNIFEI </a:t>
            </a:r>
          </a:p>
        </p:txBody>
      </p:sp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b="1" i="1" dirty="0"/>
              <a:t>Arduino nano </a:t>
            </a:r>
            <a:r>
              <a:rPr lang="pt-BR" b="1" i="1" dirty="0" err="1"/>
              <a:t>ble</a:t>
            </a:r>
            <a:r>
              <a:rPr lang="pt-BR" b="1" i="1" dirty="0"/>
              <a:t> 33 </a:t>
            </a:r>
            <a:r>
              <a:rPr lang="pt-BR" b="1" i="1" dirty="0" err="1"/>
              <a:t>sense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2596B6-9FD2-2F7D-80F1-B2F04E2D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IMU acelerômetro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DAC04D-AD4B-DCFA-1539-649B505DB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16837"/>
            <a:ext cx="5046131" cy="22843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7144D36-9773-153E-19B2-CFCE97F30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55" y="1631530"/>
            <a:ext cx="4681491" cy="434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5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b="1" i="1" dirty="0"/>
              <a:t>Arduino nano </a:t>
            </a:r>
            <a:r>
              <a:rPr lang="pt-BR" b="1" i="1" dirty="0" err="1"/>
              <a:t>ble</a:t>
            </a:r>
            <a:r>
              <a:rPr lang="pt-BR" b="1" i="1" dirty="0"/>
              <a:t> 33 </a:t>
            </a:r>
            <a:r>
              <a:rPr lang="pt-BR" b="1" i="1" dirty="0" err="1"/>
              <a:t>sense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2596B6-9FD2-2F7D-80F1-B2F04E2D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Microfone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151E90-7729-BF56-0082-845839B8D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76" y="1749777"/>
            <a:ext cx="5495840" cy="438037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1193B20-F49E-EFE8-58CE-C25AD9EE3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862" y="2494844"/>
            <a:ext cx="5715338" cy="25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6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b="1" i="1" dirty="0"/>
              <a:t>Arduino nano </a:t>
            </a:r>
            <a:r>
              <a:rPr lang="pt-BR" b="1" i="1" dirty="0" err="1"/>
              <a:t>ble</a:t>
            </a:r>
            <a:r>
              <a:rPr lang="pt-BR" b="1" i="1" dirty="0"/>
              <a:t> 33 </a:t>
            </a:r>
            <a:r>
              <a:rPr lang="pt-BR" b="1" i="1" dirty="0" err="1"/>
              <a:t>sense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2596B6-9FD2-2F7D-80F1-B2F04E2D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Câmera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0ACF80-E49B-7A8E-8308-80262CC43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975" y="2023777"/>
            <a:ext cx="4605426" cy="378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D12151-7755-0B3F-7759-001BEDDC8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89" y="1819275"/>
            <a:ext cx="6147398" cy="39719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BFD94A7-CC7B-222F-1B42-55F614EFED60}"/>
              </a:ext>
            </a:extLst>
          </p:cNvPr>
          <p:cNvSpPr txBox="1"/>
          <p:nvPr/>
        </p:nvSpPr>
        <p:spPr>
          <a:xfrm>
            <a:off x="2878667" y="60285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https://colab.research.google.com/github/tinyMLx/colabs/blob/master/4-2-12-OV7675ImageViewer.ipynb</a:t>
            </a:r>
          </a:p>
        </p:txBody>
      </p:sp>
    </p:spTree>
    <p:extLst>
      <p:ext uri="{BB962C8B-B14F-4D97-AF65-F5344CB8AC3E}">
        <p14:creationId xmlns:p14="http://schemas.microsoft.com/office/powerpoint/2010/main" val="101851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b="1" i="1" dirty="0"/>
              <a:t>Arduino nano </a:t>
            </a:r>
            <a:r>
              <a:rPr lang="pt-BR" b="1" i="1" dirty="0" err="1"/>
              <a:t>ble</a:t>
            </a:r>
            <a:r>
              <a:rPr lang="pt-BR" b="1" i="1" dirty="0"/>
              <a:t> 33 </a:t>
            </a:r>
            <a:r>
              <a:rPr lang="pt-BR" b="1" i="1" dirty="0" err="1"/>
              <a:t>sense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F8F08AA-51A0-6F78-8968-E9C73046B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04437" y="1798624"/>
            <a:ext cx="3071126" cy="1950889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F6F60B2-04EE-308E-FA87-B6CD3BCF4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643" y="1709615"/>
            <a:ext cx="5622811" cy="364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9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b="1" i="1" dirty="0"/>
              <a:t>Arduino nano </a:t>
            </a:r>
            <a:r>
              <a:rPr lang="pt-BR" b="1" i="1" dirty="0" err="1"/>
              <a:t>ble</a:t>
            </a:r>
            <a:r>
              <a:rPr lang="pt-BR" b="1" i="1" dirty="0"/>
              <a:t> 33 </a:t>
            </a:r>
            <a:r>
              <a:rPr lang="pt-BR" b="1" i="1" dirty="0" err="1"/>
              <a:t>sense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4DDEDF1-6CA2-FB64-6E3C-04AE91995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8561" y="1936288"/>
            <a:ext cx="4580017" cy="1158340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A6256F9-E71F-5C55-931F-920D3EE33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329" y="3966572"/>
            <a:ext cx="6675698" cy="128789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773687D-4F94-4B43-1BE0-A376E33CD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7549" y="2065839"/>
            <a:ext cx="1356478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0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b="1" i="1" dirty="0"/>
              <a:t>Arduino nano </a:t>
            </a:r>
            <a:r>
              <a:rPr lang="pt-BR" b="1" i="1" dirty="0" err="1"/>
              <a:t>ble</a:t>
            </a:r>
            <a:r>
              <a:rPr lang="pt-BR" b="1" i="1" dirty="0"/>
              <a:t> 33 </a:t>
            </a:r>
            <a:r>
              <a:rPr lang="pt-BR" b="1" i="1" dirty="0" err="1"/>
              <a:t>sense</a:t>
            </a:r>
            <a:endParaRPr lang="pt-BR" dirty="0"/>
          </a:p>
        </p:txBody>
      </p:sp>
      <p:pic>
        <p:nvPicPr>
          <p:cNvPr id="6" name="Espaço Reservado para Conteúdo 5" descr="Uma imagem contendo circuito, geladeira&#10;&#10;Descrição gerada automaticamente">
            <a:extLst>
              <a:ext uri="{FF2B5EF4-FFF2-40B4-BE49-F238E27FC236}">
                <a16:creationId xmlns:a16="http://schemas.microsoft.com/office/drawing/2014/main" id="{1C7C2E39-67BD-BA03-6B16-C5FF70E26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14621" y="344311"/>
            <a:ext cx="4507067" cy="6009424"/>
          </a:xfrm>
        </p:spPr>
      </p:pic>
    </p:spTree>
    <p:extLst>
      <p:ext uri="{BB962C8B-B14F-4D97-AF65-F5344CB8AC3E}">
        <p14:creationId xmlns:p14="http://schemas.microsoft.com/office/powerpoint/2010/main" val="24794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b="1" i="1" dirty="0"/>
              <a:t>Arduino nano </a:t>
            </a:r>
            <a:r>
              <a:rPr lang="pt-BR" b="1" i="1" dirty="0" err="1"/>
              <a:t>ble</a:t>
            </a:r>
            <a:r>
              <a:rPr lang="pt-BR" b="1" i="1" dirty="0"/>
              <a:t> 33 </a:t>
            </a:r>
            <a:r>
              <a:rPr lang="pt-BR" b="1" i="1" dirty="0" err="1"/>
              <a:t>sense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436FF3C-D123-329E-F533-DDBF74135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2178" y="1080570"/>
            <a:ext cx="8963378" cy="4885382"/>
          </a:xfrm>
        </p:spPr>
      </p:pic>
    </p:spTree>
    <p:extLst>
      <p:ext uri="{BB962C8B-B14F-4D97-AF65-F5344CB8AC3E}">
        <p14:creationId xmlns:p14="http://schemas.microsoft.com/office/powerpoint/2010/main" val="200373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b="1" i="1" dirty="0"/>
              <a:t>Arduino nano </a:t>
            </a:r>
            <a:r>
              <a:rPr lang="pt-BR" b="1" i="1" dirty="0" err="1"/>
              <a:t>ble</a:t>
            </a:r>
            <a:r>
              <a:rPr lang="pt-BR" b="1" i="1" dirty="0"/>
              <a:t> 33 </a:t>
            </a:r>
            <a:r>
              <a:rPr lang="pt-BR" b="1" i="1" dirty="0" err="1"/>
              <a:t>sense</a:t>
            </a:r>
            <a:endParaRPr lang="pt-BR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D33CBD79-FD67-FF8E-BDC6-1D30CC7CF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17599" y="1029646"/>
            <a:ext cx="9053689" cy="4798708"/>
          </a:xfrm>
        </p:spPr>
      </p:pic>
    </p:spTree>
    <p:extLst>
      <p:ext uri="{BB962C8B-B14F-4D97-AF65-F5344CB8AC3E}">
        <p14:creationId xmlns:p14="http://schemas.microsoft.com/office/powerpoint/2010/main" val="385394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b="1" i="1" dirty="0"/>
              <a:t>Arduino nano </a:t>
            </a:r>
            <a:r>
              <a:rPr lang="pt-BR" b="1" i="1" dirty="0" err="1"/>
              <a:t>ble</a:t>
            </a:r>
            <a:r>
              <a:rPr lang="pt-BR" b="1" i="1" dirty="0"/>
              <a:t> 33 </a:t>
            </a:r>
            <a:r>
              <a:rPr lang="pt-BR" b="1" i="1" dirty="0" err="1"/>
              <a:t>sense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E6CC178-193F-4F49-3930-5E4D43248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" y="835321"/>
            <a:ext cx="9471378" cy="5187358"/>
          </a:xfrm>
        </p:spPr>
      </p:pic>
    </p:spTree>
    <p:extLst>
      <p:ext uri="{BB962C8B-B14F-4D97-AF65-F5344CB8AC3E}">
        <p14:creationId xmlns:p14="http://schemas.microsoft.com/office/powerpoint/2010/main" val="400284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b="1" i="1" dirty="0"/>
              <a:t>Arduino nano </a:t>
            </a:r>
            <a:r>
              <a:rPr lang="pt-BR" b="1" i="1" dirty="0" err="1"/>
              <a:t>ble</a:t>
            </a:r>
            <a:r>
              <a:rPr lang="pt-BR" b="1" i="1" dirty="0"/>
              <a:t> 33 </a:t>
            </a:r>
            <a:r>
              <a:rPr lang="pt-BR" b="1" i="1" dirty="0" err="1"/>
              <a:t>sense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2596B6-9FD2-2F7D-80F1-B2F04E2D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Blink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B572F80-ADC4-F5FA-7F57-5C9B41F77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126" y="1591734"/>
            <a:ext cx="5335585" cy="456731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9E28C1-4D92-B334-3211-B30C0F042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533" y="1960171"/>
            <a:ext cx="3958341" cy="38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3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b="1" i="1" dirty="0"/>
              <a:t>Arduino nano </a:t>
            </a:r>
            <a:r>
              <a:rPr lang="pt-BR" b="1" i="1" dirty="0" err="1"/>
              <a:t>ble</a:t>
            </a:r>
            <a:r>
              <a:rPr lang="pt-BR" b="1" i="1" dirty="0"/>
              <a:t> 33 </a:t>
            </a:r>
            <a:r>
              <a:rPr lang="pt-BR" b="1" i="1" dirty="0" err="1"/>
              <a:t>sense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2596B6-9FD2-2F7D-80F1-B2F04E2D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8824B7-0FF3-D539-6E31-E334D5EE4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243" y="1287639"/>
            <a:ext cx="5766810" cy="50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33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ós Modelo 1" id="{1890BCC5-262A-4203-9447-FAC66B7F6DAC}" vid="{D23E53B5-32D4-4E89-8BD3-27CFCC7177E3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15755</TotalTime>
  <Words>127</Words>
  <Application>Microsoft Office PowerPoint</Application>
  <PresentationFormat>Widescreen</PresentationFormat>
  <Paragraphs>33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1_Tema do Office</vt:lpstr>
      <vt:lpstr>TP557 - Tópicos avançados em IoT e Machine Learning: Arduino nano ble 33 sense</vt:lpstr>
      <vt:lpstr>Arduino nano ble 33 sense</vt:lpstr>
      <vt:lpstr>Arduino nano ble 33 sense</vt:lpstr>
      <vt:lpstr>Arduino nano ble 33 sense</vt:lpstr>
      <vt:lpstr>Arduino nano ble 33 sense</vt:lpstr>
      <vt:lpstr>Arduino nano ble 33 sense</vt:lpstr>
      <vt:lpstr>Arduino nano ble 33 sense</vt:lpstr>
      <vt:lpstr>Arduino nano ble 33 sense</vt:lpstr>
      <vt:lpstr>Arduino nano ble 33 sense</vt:lpstr>
      <vt:lpstr>Arduino nano ble 33 sense</vt:lpstr>
      <vt:lpstr>Arduino nano ble 33 sense</vt:lpstr>
      <vt:lpstr>Arduino nano ble 33 sense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Samuel Baraldi Mafra</cp:lastModifiedBy>
  <cp:revision>2348</cp:revision>
  <dcterms:created xsi:type="dcterms:W3CDTF">2020-01-20T13:50:05Z</dcterms:created>
  <dcterms:modified xsi:type="dcterms:W3CDTF">2023-10-25T13:42:33Z</dcterms:modified>
</cp:coreProperties>
</file>