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05" r:id="rId16"/>
    <p:sldId id="293" r:id="rId17"/>
    <p:sldId id="306" r:id="rId1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794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nosso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 valor, indicando que os dados de entrada tem apenas uma dimensão.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é verdade, pois nosso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uma dimensão.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30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conjunto de treinamento.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  <a:blipFill>
                <a:blip r:embed="rId2"/>
                <a:stretch>
                  <a:fillRect l="-1583" t="-1937" r="-2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blipFill>
                <a:blip r:embed="rId5"/>
                <a:stretch>
                  <a:fillRect r="-793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547256" y="31242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blipFill>
                <a:blip r:embed="rId6"/>
                <a:stretch>
                  <a:fillRect r="-68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Depois de definido a modelo, o compilamos.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Nossa primeira rede neural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 err="1"/>
              <a:t>xxxxx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As primeiras duas linhas definem o conjunto de treinamento.</a:t>
            </a:r>
          </a:p>
          <a:p>
            <a:r>
              <a:rPr lang="pt-BR" dirty="0"/>
              <a:t>Ou seja, os valores de x e y que usaremos para otimizar o modelo durante as iterações e épocas de treinamento.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</a:t>
            </a:r>
            <a:r>
              <a:rPr lang="pt-BR" dirty="0" err="1"/>
              <a:t>Tensorflow</a:t>
            </a:r>
            <a:r>
              <a:rPr lang="pt-BR" dirty="0"/>
              <a:t>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9194</TotalTime>
  <Words>1579</Words>
  <Application>Microsoft Office PowerPoint</Application>
  <PresentationFormat>Widescreen</PresentationFormat>
  <Paragraphs>152</Paragraphs>
  <Slides>17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Regressão com DNNs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1846</cp:revision>
  <dcterms:created xsi:type="dcterms:W3CDTF">2020-01-20T13:50:05Z</dcterms:created>
  <dcterms:modified xsi:type="dcterms:W3CDTF">2023-08-02T01:42:48Z</dcterms:modified>
</cp:coreProperties>
</file>