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406" r:id="rId3"/>
    <p:sldId id="417" r:id="rId4"/>
    <p:sldId id="405" r:id="rId5"/>
    <p:sldId id="293" r:id="rId6"/>
    <p:sldId id="306" r:id="rId7"/>
    <p:sldId id="416" r:id="rId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77603" autoAdjust="0"/>
  </p:normalViewPr>
  <p:slideViewPr>
    <p:cSldViewPr snapToGrid="0">
      <p:cViewPr varScale="1">
        <p:scale>
          <a:sx n="86" d="100"/>
          <a:sy n="86" d="100"/>
        </p:scale>
        <p:origin x="102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15/07/2023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Z80 é um microprocessador de 8 bits desenvolvido pela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Zilog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lançado pela primeira vez em 1976. Ele foi amplamente utilizado em computadores pessoais, videogames, controladores industriais e outros sistemas embarcados durante a década de 1980. O Z80 foi uma evolução do processador Intel 8080 e se tornou um dos microprocessadores mais populares da época.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19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15/07/2023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Machine Learning:</a:t>
            </a:r>
            <a:br>
              <a:rPr lang="pt-BR" dirty="0"/>
            </a:br>
            <a:r>
              <a:rPr lang="pt-BR" b="1" i="1" dirty="0"/>
              <a:t>Desafios do </a:t>
            </a:r>
            <a:r>
              <a:rPr lang="pt-BR" b="1" i="1" dirty="0" err="1"/>
              <a:t>TinyML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TinyML</a:t>
            </a:r>
            <a:endParaRPr lang="pt-BR" dirty="0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CAD93E95-B9C0-F72A-DC66-5932B336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9044" y="1569146"/>
            <a:ext cx="5414622" cy="5032375"/>
          </a:xfrm>
        </p:spPr>
        <p:txBody>
          <a:bodyPr>
            <a:normAutofit/>
          </a:bodyPr>
          <a:lstStyle/>
          <a:p>
            <a:r>
              <a:rPr lang="pt-BR" dirty="0"/>
              <a:t>Nesta aula, falaremos sobre os desafios de SW para execução de ML em dispositivos pequenos e com restrições de custo, recursos e consumo.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EA739A8-9DDE-54DC-65C2-46F29815D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82" t="2754" r="5837" b="2176"/>
          <a:stretch/>
        </p:blipFill>
        <p:spPr>
          <a:xfrm>
            <a:off x="851546" y="2090057"/>
            <a:ext cx="2630741" cy="3744685"/>
          </a:xfrm>
          <a:prstGeom prst="rect">
            <a:avLst/>
          </a:prstGeom>
        </p:spPr>
      </p:pic>
      <p:sp>
        <p:nvSpPr>
          <p:cNvPr id="13" name="Seta: para a Direita 12">
            <a:extLst>
              <a:ext uri="{FF2B5EF4-FFF2-40B4-BE49-F238E27FC236}">
                <a16:creationId xmlns:a16="http://schemas.microsoft.com/office/drawing/2014/main" id="{A58B0515-7EE2-661F-8CF7-159A3180611C}"/>
              </a:ext>
            </a:extLst>
          </p:cNvPr>
          <p:cNvSpPr/>
          <p:nvPr/>
        </p:nvSpPr>
        <p:spPr>
          <a:xfrm>
            <a:off x="3482287" y="3208791"/>
            <a:ext cx="847044" cy="1230086"/>
          </a:xfrm>
          <a:prstGeom prst="rightArrow">
            <a:avLst>
              <a:gd name="adj1" fmla="val 50000"/>
              <a:gd name="adj2" fmla="val 486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8114B5B-9C22-66F7-D654-04DADEBD308B}"/>
              </a:ext>
            </a:extLst>
          </p:cNvPr>
          <p:cNvSpPr txBox="1"/>
          <p:nvPr/>
        </p:nvSpPr>
        <p:spPr>
          <a:xfrm>
            <a:off x="4324909" y="3429000"/>
            <a:ext cx="20791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 err="1">
                <a:solidFill>
                  <a:schemeClr val="accent2"/>
                </a:solidFill>
              </a:rPr>
              <a:t>TinyML</a:t>
            </a:r>
            <a:endParaRPr lang="pt-BR" sz="4400" b="1" dirty="0">
              <a:solidFill>
                <a:schemeClr val="accent2"/>
              </a:solidFill>
            </a:endParaRP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9E596047-C78C-BCD8-4D1B-94869D2F17B8}"/>
              </a:ext>
            </a:extLst>
          </p:cNvPr>
          <p:cNvSpPr/>
          <p:nvPr/>
        </p:nvSpPr>
        <p:spPr>
          <a:xfrm>
            <a:off x="1014761" y="3735660"/>
            <a:ext cx="2230244" cy="2099082"/>
          </a:xfrm>
          <a:prstGeom prst="rect">
            <a:avLst/>
          </a:prstGeom>
          <a:solidFill>
            <a:srgbClr val="FF0000">
              <a:alpha val="21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7A53A-C77C-6E81-D773-CB160B72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DCC1D6-F396-71DB-3A9E-585DFBF51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Agrupar 27">
            <a:extLst>
              <a:ext uri="{FF2B5EF4-FFF2-40B4-BE49-F238E27FC236}">
                <a16:creationId xmlns:a16="http://schemas.microsoft.com/office/drawing/2014/main" id="{29C9F480-45E3-4B94-C1BB-EE8A52794F03}"/>
              </a:ext>
            </a:extLst>
          </p:cNvPr>
          <p:cNvGrpSpPr/>
          <p:nvPr/>
        </p:nvGrpSpPr>
        <p:grpSpPr>
          <a:xfrm>
            <a:off x="2016976" y="1511784"/>
            <a:ext cx="5692054" cy="4414198"/>
            <a:chOff x="2016976" y="1511784"/>
            <a:chExt cx="5692054" cy="4414198"/>
          </a:xfrm>
        </p:grpSpPr>
        <p:pic>
          <p:nvPicPr>
            <p:cNvPr id="4100" name="Picture 4" descr="Buy NEW NUVOTON NPCE795GAODX NPCE795GA0DX QFP IC CHIPS Online in India at  Lowest Prices - Price in India - buysnip.com">
              <a:extLst>
                <a:ext uri="{FF2B5EF4-FFF2-40B4-BE49-F238E27FC236}">
                  <a16:creationId xmlns:a16="http://schemas.microsoft.com/office/drawing/2014/main" id="{D81877C1-85FA-57F8-9108-B6031CA59A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45" t="14078" r="6380" b="12483"/>
            <a:stretch/>
          </p:blipFill>
          <p:spPr bwMode="auto">
            <a:xfrm>
              <a:off x="2785768" y="1696450"/>
              <a:ext cx="2405643" cy="1965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16" name="Picture 20" descr="130+ Computer Chip Semiconductor Cpu White Background Illustrations,  Royalty-Free Vector Graphics &amp; Clip Art - iStock">
              <a:extLst>
                <a:ext uri="{FF2B5EF4-FFF2-40B4-BE49-F238E27FC236}">
                  <a16:creationId xmlns:a16="http://schemas.microsoft.com/office/drawing/2014/main" id="{029EAF6D-2AEA-CED3-B3D9-A4696B394D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8" t="12420" r="3350" b="8496"/>
            <a:stretch/>
          </p:blipFill>
          <p:spPr bwMode="auto">
            <a:xfrm>
              <a:off x="3946639" y="4500524"/>
              <a:ext cx="2244213" cy="14254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22" name="Picture 26" descr="Free STL file Z80 CPU・3D printing design to download・Cults">
              <a:extLst>
                <a:ext uri="{FF2B5EF4-FFF2-40B4-BE49-F238E27FC236}">
                  <a16:creationId xmlns:a16="http://schemas.microsoft.com/office/drawing/2014/main" id="{4B25CE6D-84EF-35A9-9454-53DE6043555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33" t="18541" r="15158" b="22127"/>
            <a:stretch/>
          </p:blipFill>
          <p:spPr bwMode="auto">
            <a:xfrm>
              <a:off x="5478257" y="2998192"/>
              <a:ext cx="2227847" cy="11370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3CAB4DF6-E1D9-A065-9F33-3CE0025A97B8}"/>
                </a:ext>
              </a:extLst>
            </p:cNvPr>
            <p:cNvGrpSpPr/>
            <p:nvPr/>
          </p:nvGrpSpPr>
          <p:grpSpPr>
            <a:xfrm>
              <a:off x="6121563" y="1554742"/>
              <a:ext cx="1160184" cy="1341316"/>
              <a:chOff x="6096000" y="1171575"/>
              <a:chExt cx="1354565" cy="1657350"/>
            </a:xfrm>
          </p:grpSpPr>
          <p:pic>
            <p:nvPicPr>
              <p:cNvPr id="8" name="Picture 10" descr="Computer Chip On A White Background Stock Photo - Download Image Now -  Circuit Board, Computer Chip, Cut Out - iStock">
                <a:extLst>
                  <a:ext uri="{FF2B5EF4-FFF2-40B4-BE49-F238E27FC236}">
                    <a16:creationId xmlns:a16="http://schemas.microsoft.com/office/drawing/2014/main" id="{21F4A9EC-B955-1668-6A97-FB28882C01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2" t="31577" r="8351" b="30188"/>
              <a:stretch/>
            </p:blipFill>
            <p:spPr bwMode="auto">
              <a:xfrm>
                <a:off x="6096000" y="1171575"/>
                <a:ext cx="1354565" cy="828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6" name="Picture 10" descr="Computer Chip On A White Background Stock Photo - Download Image Now -  Circuit Board, Computer Chip, Cut Out - iStock">
                <a:extLst>
                  <a:ext uri="{FF2B5EF4-FFF2-40B4-BE49-F238E27FC236}">
                    <a16:creationId xmlns:a16="http://schemas.microsoft.com/office/drawing/2014/main" id="{7AF0804B-41AA-922F-E69D-C29F93BD5D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82" t="31577" r="8351" b="30188"/>
              <a:stretch/>
            </p:blipFill>
            <p:spPr bwMode="auto">
              <a:xfrm>
                <a:off x="6096000" y="2000250"/>
                <a:ext cx="1354565" cy="8286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F2C85C1-EE40-786A-4AC7-9BB2BE065123}"/>
                </a:ext>
              </a:extLst>
            </p:cNvPr>
            <p:cNvSpPr txBox="1"/>
            <p:nvPr/>
          </p:nvSpPr>
          <p:spPr>
            <a:xfrm>
              <a:off x="5455955" y="3078940"/>
              <a:ext cx="782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CPU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B5D2344-A502-58BF-C99D-D919284D4BF2}"/>
                </a:ext>
              </a:extLst>
            </p:cNvPr>
            <p:cNvSpPr txBox="1"/>
            <p:nvPr/>
          </p:nvSpPr>
          <p:spPr>
            <a:xfrm>
              <a:off x="5730171" y="2225400"/>
              <a:ext cx="782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RAM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5A22C3F8-09F4-CCD2-69C3-F158403A0337}"/>
                </a:ext>
              </a:extLst>
            </p:cNvPr>
            <p:cNvSpPr txBox="1"/>
            <p:nvPr/>
          </p:nvSpPr>
          <p:spPr>
            <a:xfrm>
              <a:off x="5809397" y="1511784"/>
              <a:ext cx="782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Flash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88B7BDC-BD48-38C7-81EA-6242032AC50D}"/>
                </a:ext>
              </a:extLst>
            </p:cNvPr>
            <p:cNvSpPr txBox="1"/>
            <p:nvPr/>
          </p:nvSpPr>
          <p:spPr>
            <a:xfrm>
              <a:off x="2711386" y="3477506"/>
              <a:ext cx="782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ADC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A18E9168-FC64-70ED-44DA-7E66B133868D}"/>
                </a:ext>
              </a:extLst>
            </p:cNvPr>
            <p:cNvSpPr txBox="1"/>
            <p:nvPr/>
          </p:nvSpPr>
          <p:spPr>
            <a:xfrm>
              <a:off x="4285963" y="3238667"/>
              <a:ext cx="782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DAC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3158F7DE-DE75-5608-D56D-32A708BBFBFA}"/>
                </a:ext>
              </a:extLst>
            </p:cNvPr>
            <p:cNvSpPr txBox="1"/>
            <p:nvPr/>
          </p:nvSpPr>
          <p:spPr>
            <a:xfrm>
              <a:off x="4337047" y="1696450"/>
              <a:ext cx="782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Timer</a:t>
              </a: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42F7AACA-31C9-F439-507B-FE1B62CEEBBB}"/>
                </a:ext>
              </a:extLst>
            </p:cNvPr>
            <p:cNvSpPr txBox="1"/>
            <p:nvPr/>
          </p:nvSpPr>
          <p:spPr>
            <a:xfrm>
              <a:off x="2016976" y="2030272"/>
              <a:ext cx="1339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Controlador de I/O</a:t>
              </a:r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249FF25-C54B-7370-F3D5-9559BA8F5034}"/>
                </a:ext>
              </a:extLst>
            </p:cNvPr>
            <p:cNvSpPr txBox="1"/>
            <p:nvPr/>
          </p:nvSpPr>
          <p:spPr>
            <a:xfrm>
              <a:off x="3597197" y="1541797"/>
              <a:ext cx="78278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UART</a:t>
              </a:r>
            </a:p>
          </p:txBody>
        </p:sp>
        <p:sp>
          <p:nvSpPr>
            <p:cNvPr id="24" name="Chave Direita 23">
              <a:extLst>
                <a:ext uri="{FF2B5EF4-FFF2-40B4-BE49-F238E27FC236}">
                  <a16:creationId xmlns:a16="http://schemas.microsoft.com/office/drawing/2014/main" id="{A86E62BB-C03C-F12C-00C4-0E575BF1C24C}"/>
                </a:ext>
              </a:extLst>
            </p:cNvPr>
            <p:cNvSpPr/>
            <p:nvPr/>
          </p:nvSpPr>
          <p:spPr>
            <a:xfrm rot="5400000">
              <a:off x="4828995" y="1542054"/>
              <a:ext cx="479503" cy="5280566"/>
            </a:xfrm>
            <a:prstGeom prst="righ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CAC20CFE-F425-591E-B548-09B78A119EF2}"/>
                </a:ext>
              </a:extLst>
            </p:cNvPr>
            <p:cNvSpPr txBox="1"/>
            <p:nvPr/>
          </p:nvSpPr>
          <p:spPr>
            <a:xfrm>
              <a:off x="3286732" y="4491649"/>
              <a:ext cx="15461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/>
                <a:t>Microntrolador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081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7854</TotalTime>
  <Words>136</Words>
  <Application>Microsoft Office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Söhne</vt:lpstr>
      <vt:lpstr>Tema do Office</vt:lpstr>
      <vt:lpstr>TP557 - Tópicos avançados em IoT e Machine Learning: Desafios do TinyML</vt:lpstr>
      <vt:lpstr>TinyML</vt:lpstr>
      <vt:lpstr>Apresentação do PowerPoint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1602</cp:revision>
  <dcterms:created xsi:type="dcterms:W3CDTF">2020-01-20T13:50:05Z</dcterms:created>
  <dcterms:modified xsi:type="dcterms:W3CDTF">2023-07-15T13:48:11Z</dcterms:modified>
</cp:coreProperties>
</file>