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321" r:id="rId32"/>
    <p:sldId id="436" r:id="rId33"/>
    <p:sldId id="293" r:id="rId34"/>
    <p:sldId id="306" r:id="rId35"/>
    <p:sldId id="430" r:id="rId36"/>
    <p:sldId id="432" r:id="rId3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2373" autoAdjust="0"/>
  </p:normalViewPr>
  <p:slideViewPr>
    <p:cSldViewPr snapToGrid="0">
      <p:cViewPr varScale="1">
        <p:scale>
          <a:sx n="102" d="100"/>
          <a:sy n="102" d="100"/>
        </p:scale>
        <p:origin x="127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Exercício_sobre_regressão_com_DNN_e_dados_ruidosos.ipynb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https://colab.research.google.com/github/zz4fap/tp557-iot-ml/blob/master/examples/Usando_callbacks.ipynb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2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ercises/Exerc&#237;cio_sobre_regress&#227;o_com_DNN_e_dados_ruidosos.ipyn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callback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Usando_callback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dirty="0"/>
              <a:t>Assim, uma época é um conjunto de iterações.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de atualização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 (inicialmente, eles são aleatórios),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 (i.e., cálculo do erro, vetor gradiente, atualizações).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history</a:t>
            </a:r>
            <a:r>
              <a:rPr lang="pt-BR" b="0" dirty="0">
                <a:effectLst/>
              </a:rPr>
              <a:t> contendo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 #1: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  <a:p>
            <a:r>
              <a:rPr lang="pt-BR" dirty="0"/>
              <a:t>Exercício #2: </a:t>
            </a:r>
            <a:r>
              <a:rPr lang="pt-BR" dirty="0">
                <a:hlinkClick r:id="rId4"/>
              </a:rPr>
              <a:t>Regressão com DNN e dados ruidosos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i="1" dirty="0"/>
              <a:t>callbacks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23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 se o treinamento durar várias horas ou dias?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Isso é bastante comum, especialmente ao treinar com grandes conjuntos de dados. </a:t>
            </a:r>
          </a:p>
          <a:p>
            <a:r>
              <a:rPr lang="pt-BR" dirty="0"/>
              <a:t>Nesse caso, não devemos apenas salvar o modelo ao final do treinamento, mas também </a:t>
            </a:r>
            <a:r>
              <a:rPr lang="pt-BR" b="1" i="1" dirty="0"/>
              <a:t>salvar pontos de verificação</a:t>
            </a:r>
            <a:r>
              <a:rPr lang="pt-BR" dirty="0"/>
              <a:t> </a:t>
            </a:r>
            <a:r>
              <a:rPr lang="pt-BR" b="1" i="1" dirty="0"/>
              <a:t>em intervalos regulares</a:t>
            </a:r>
            <a:r>
              <a:rPr lang="pt-BR" dirty="0"/>
              <a:t> durante o treinamento. </a:t>
            </a:r>
          </a:p>
          <a:p>
            <a:r>
              <a:rPr lang="pt-BR" dirty="0"/>
              <a:t>Podemos configurar o método </a:t>
            </a:r>
            <a:r>
              <a:rPr lang="pt-BR" b="1" i="1" dirty="0" err="1"/>
              <a:t>fit</a:t>
            </a:r>
            <a:r>
              <a:rPr lang="pt-BR" b="1" i="1" dirty="0"/>
              <a:t>()</a:t>
            </a:r>
            <a:r>
              <a:rPr lang="pt-BR" dirty="0"/>
              <a:t> para salvar pontos de verificação, mas como fazer esta configuração?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resposta é: através de </a:t>
            </a:r>
            <a:r>
              <a:rPr lang="pt-BR" b="1" i="1" dirty="0"/>
              <a:t>callbacks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callbacks </a:t>
            </a:r>
            <a:r>
              <a:rPr lang="pt-BR" dirty="0"/>
              <a:t>são funções passadas como argumento para outras funções e chamadas quando um evento ocorrer.</a:t>
            </a:r>
          </a:p>
          <a:p>
            <a:r>
              <a:rPr lang="pt-BR" dirty="0"/>
              <a:t>O método </a:t>
            </a:r>
            <a:r>
              <a:rPr lang="pt-BR" b="1" i="1" dirty="0" err="1"/>
              <a:t>fit</a:t>
            </a:r>
            <a:r>
              <a:rPr lang="pt-BR" b="1" i="1" dirty="0"/>
              <a:t>()</a:t>
            </a:r>
            <a:r>
              <a:rPr lang="pt-BR" dirty="0"/>
              <a:t> possui um parâmetro chamado </a:t>
            </a:r>
            <a:r>
              <a:rPr lang="pt-BR" b="1" i="1" dirty="0"/>
              <a:t>callbacks</a:t>
            </a:r>
            <a:r>
              <a:rPr lang="pt-BR" dirty="0"/>
              <a:t>, que permite especificar uma lista de </a:t>
            </a:r>
            <a:r>
              <a:rPr lang="pt-BR" b="1" i="1" dirty="0"/>
              <a:t>callbacks</a:t>
            </a:r>
            <a:r>
              <a:rPr lang="pt-BR" dirty="0"/>
              <a:t> que o Keras </a:t>
            </a:r>
            <a:r>
              <a:rPr lang="pt-BR" b="1" i="1" dirty="0"/>
              <a:t>chamará durante o treinamento</a:t>
            </a:r>
            <a:r>
              <a:rPr lang="pt-BR" dirty="0"/>
              <a:t> no </a:t>
            </a:r>
            <a:r>
              <a:rPr lang="pt-BR" b="1" i="1" dirty="0"/>
              <a:t>início e no final do treinamento</a:t>
            </a:r>
            <a:r>
              <a:rPr lang="pt-BR" dirty="0"/>
              <a:t>, </a:t>
            </a:r>
            <a:r>
              <a:rPr lang="pt-BR" b="1" i="1" dirty="0"/>
              <a:t>no início e no final de cada época</a:t>
            </a:r>
            <a:r>
              <a:rPr lang="pt-BR" dirty="0"/>
              <a:t> e até </a:t>
            </a:r>
            <a:r>
              <a:rPr lang="pt-BR" b="1" i="1" dirty="0"/>
              <a:t>antes e depois do processamento de cada mini-batch</a:t>
            </a:r>
            <a:r>
              <a:rPr lang="pt-BR" dirty="0"/>
              <a:t>.</a:t>
            </a:r>
          </a:p>
          <a:p>
            <a:r>
              <a:rPr lang="pt-BR" dirty="0"/>
              <a:t>Veja todas as </a:t>
            </a:r>
            <a:r>
              <a:rPr lang="pt-BR" b="1" i="1" dirty="0"/>
              <a:t>callbacks</a:t>
            </a:r>
            <a:r>
              <a:rPr lang="pt-BR" dirty="0"/>
              <a:t> disponíveis em </a:t>
            </a:r>
            <a:r>
              <a:rPr lang="pt-BR" dirty="0">
                <a:hlinkClick r:id="rId3"/>
              </a:rPr>
              <a:t>https://keras.io/callbacks/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60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>
                <a:hlinkClick r:id="rId3"/>
              </a:rPr>
              <a:t>Usando_callbacks.ipynb</a:t>
            </a:r>
            <a:endParaRPr lang="pt-BR" sz="2800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7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9682</TotalTime>
  <Words>4495</Words>
  <Application>Microsoft Office PowerPoint</Application>
  <PresentationFormat>Widescreen</PresentationFormat>
  <Paragraphs>396</Paragraphs>
  <Slides>36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Usando callbacks</vt:lpstr>
      <vt:lpstr>Exemplo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1931</cp:revision>
  <dcterms:created xsi:type="dcterms:W3CDTF">2020-01-20T13:50:05Z</dcterms:created>
  <dcterms:modified xsi:type="dcterms:W3CDTF">2023-09-07T11:36:29Z</dcterms:modified>
</cp:coreProperties>
</file>