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06" r:id="rId3"/>
    <p:sldId id="460" r:id="rId4"/>
    <p:sldId id="426" r:id="rId5"/>
    <p:sldId id="405" r:id="rId6"/>
    <p:sldId id="293" r:id="rId7"/>
    <p:sldId id="306" r:id="rId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89225" autoAdjust="0"/>
  </p:normalViewPr>
  <p:slideViewPr>
    <p:cSldViewPr snapToGrid="0">
      <p:cViewPr varScale="1">
        <p:scale>
          <a:sx n="99" d="100"/>
          <a:sy n="99" d="100"/>
        </p:scale>
        <p:origin x="1350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13/08/2023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Regressão_de_preços_de_residências.ipynb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Exercício_Regressão_Sem_Escalonamento.ipynb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Exercício_Otimização_Hiperparamétrica.ipynb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Classificação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22-6422-0376-0460-E5941B8C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A11FE-CF87-8562-0CD2-D8BD4A0A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8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10242</TotalTime>
  <Words>148</Words>
  <Application>Microsoft Office PowerPoint</Application>
  <PresentationFormat>Widescreen</PresentationFormat>
  <Paragraphs>22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TP557 - Tópicos avançados em IoT e Machine Learning: Classificação com DNNs</vt:lpstr>
      <vt:lpstr>O que vamos ver?</vt:lpstr>
      <vt:lpstr>Apresentação do PowerPoint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1991</cp:revision>
  <dcterms:created xsi:type="dcterms:W3CDTF">2020-01-20T13:50:05Z</dcterms:created>
  <dcterms:modified xsi:type="dcterms:W3CDTF">2023-08-13T11:13:16Z</dcterms:modified>
</cp:coreProperties>
</file>