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406" r:id="rId3"/>
    <p:sldId id="405" r:id="rId4"/>
    <p:sldId id="293" r:id="rId5"/>
    <p:sldId id="306" r:id="rId6"/>
  </p:sldIdLst>
  <p:sldSz cx="12192000" cy="6858000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1F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FCA41B-7398-400B-83DC-FDE8722EB923}" v="79" dt="2020-02-09T01:28:39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78" autoAdjust="0"/>
    <p:restoredTop sz="84625" autoAdjust="0"/>
  </p:normalViewPr>
  <p:slideViewPr>
    <p:cSldViewPr snapToGrid="0">
      <p:cViewPr varScale="1">
        <p:scale>
          <a:sx n="93" d="100"/>
          <a:sy n="93" d="100"/>
        </p:scale>
        <p:origin x="1494" y="96"/>
      </p:cViewPr>
      <p:guideLst/>
    </p:cSldViewPr>
  </p:slideViewPr>
  <p:outlineViewPr>
    <p:cViewPr>
      <p:scale>
        <a:sx n="33" d="100"/>
        <a:sy n="33" d="100"/>
      </p:scale>
      <p:origin x="0" y="-88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3FCA41B-7398-400B-83DC-FDE8722EB923}"/>
    <pc:docChg chg="modSld">
      <pc:chgData name="Felipe Augusto Pereira de Figueiredo" userId="e1771b70d906f94b" providerId="Windows Live" clId="Web-{B3FCA41B-7398-400B-83DC-FDE8722EB923}" dt="2020-02-09T01:40:38.055" v="257"/>
      <pc:docMkLst>
        <pc:docMk/>
      </pc:docMkLst>
      <pc:sldChg chg="modSp modNotes">
        <pc:chgData name="Felipe Augusto Pereira de Figueiredo" userId="e1771b70d906f94b" providerId="Windows Live" clId="Web-{B3FCA41B-7398-400B-83DC-FDE8722EB923}" dt="2020-02-09T01:26:20.191" v="45"/>
        <pc:sldMkLst>
          <pc:docMk/>
          <pc:sldMk cId="636059476" sldId="259"/>
        </pc:sldMkLst>
        <pc:spChg chg="mod">
          <ac:chgData name="Felipe Augusto Pereira de Figueiredo" userId="e1771b70d906f94b" providerId="Windows Live" clId="Web-{B3FCA41B-7398-400B-83DC-FDE8722EB923}" dt="2020-02-09T01:22:23.081" v="18" actId="1076"/>
          <ac:spMkLst>
            <pc:docMk/>
            <pc:sldMk cId="636059476" sldId="259"/>
            <ac:spMk id="3" creationId="{979D29AC-E01B-406F-AC75-55866B75A7CC}"/>
          </ac:spMkLst>
        </pc:spChg>
      </pc:sldChg>
      <pc:sldChg chg="modNotes">
        <pc:chgData name="Felipe Augusto Pereira de Figueiredo" userId="e1771b70d906f94b" providerId="Windows Live" clId="Web-{B3FCA41B-7398-400B-83DC-FDE8722EB923}" dt="2020-02-09T01:21:46.721" v="16"/>
        <pc:sldMkLst>
          <pc:docMk/>
          <pc:sldMk cId="248504461" sldId="267"/>
        </pc:sldMkLst>
      </pc:sldChg>
      <pc:sldChg chg="modSp modNotes">
        <pc:chgData name="Felipe Augusto Pereira de Figueiredo" userId="e1771b70d906f94b" providerId="Windows Live" clId="Web-{B3FCA41B-7398-400B-83DC-FDE8722EB923}" dt="2020-02-09T01:40:38.055" v="257"/>
        <pc:sldMkLst>
          <pc:docMk/>
          <pc:sldMk cId="2076219387" sldId="277"/>
        </pc:sldMkLst>
        <pc:spChg chg="mod">
          <ac:chgData name="Felipe Augusto Pereira de Figueiredo" userId="e1771b70d906f94b" providerId="Windows Live" clId="Web-{B3FCA41B-7398-400B-83DC-FDE8722EB923}" dt="2020-02-09T01:28:39.664" v="120" actId="14100"/>
          <ac:spMkLst>
            <pc:docMk/>
            <pc:sldMk cId="2076219387" sldId="277"/>
            <ac:spMk id="3" creationId="{5E0262E2-3A0F-4805-BCCB-6745237D1574}"/>
          </ac:spMkLst>
        </pc:spChg>
      </pc:sldChg>
    </pc:docChg>
  </pc:docChgLst>
  <pc:docChgLst>
    <pc:chgData name="Felipe Augusto Pereira de Figueiredo" userId="e1771b70d906f94b" providerId="Windows Live" clId="Web-{1FA475AF-6444-47C2-89B1-9776BABC0E66}"/>
    <pc:docChg chg="modSld">
      <pc:chgData name="Felipe Augusto Pereira de Figueiredo" userId="e1771b70d906f94b" providerId="Windows Live" clId="Web-{1FA475AF-6444-47C2-89B1-9776BABC0E66}" dt="2020-02-09T18:53:52.767" v="85"/>
      <pc:docMkLst>
        <pc:docMk/>
      </pc:docMkLst>
      <pc:sldChg chg="modNotes">
        <pc:chgData name="Felipe Augusto Pereira de Figueiredo" userId="e1771b70d906f94b" providerId="Windows Live" clId="Web-{1FA475AF-6444-47C2-89B1-9776BABC0E66}" dt="2020-02-09T18:53:52.767" v="85"/>
        <pc:sldMkLst>
          <pc:docMk/>
          <pc:sldMk cId="248504461" sldId="26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144F1436-6906-4D93-B7A2-786C327BFA14}" type="datetimeFigureOut">
              <a:rPr lang="nl-BE" smtClean="0"/>
              <a:t>30/07/2023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F7E56D9B-79AD-444A-AFED-DEC23408F8B4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3533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92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AA8CD09E-2914-4F47-B6C1-51B2C31814C9}" type="datetimeFigureOut">
              <a:rPr lang="pt-BR" smtClean="0"/>
              <a:t>30/07/2023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68634" tIns="84317" rIns="168634" bIns="84317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vert="horz" lIns="168634" tIns="84317" rIns="168634" bIns="84317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5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92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6FC8D850-966F-45A6-8DE7-15B891E7D4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81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747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4238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https://colab.research.google.com/</a:t>
            </a:r>
            <a:r>
              <a:rPr lang="pt-BR" dirty="0" err="1"/>
              <a:t>github</a:t>
            </a:r>
            <a:r>
              <a:rPr lang="pt-BR" dirty="0"/>
              <a:t>/zz4fap/tp557-iot-ml/</a:t>
            </a:r>
            <a:r>
              <a:rPr lang="pt-BR" dirty="0" err="1"/>
              <a:t>blob</a:t>
            </a:r>
            <a:r>
              <a:rPr lang="pt-BR" dirty="0"/>
              <a:t>/master/</a:t>
            </a:r>
            <a:r>
              <a:rPr lang="pt-BR" dirty="0" err="1"/>
              <a:t>exercises</a:t>
            </a:r>
            <a:r>
              <a:rPr lang="pt-BR" dirty="0"/>
              <a:t>/</a:t>
            </a:r>
            <a:r>
              <a:rPr lang="pt-BR" dirty="0" err="1"/>
              <a:t>Explorando_a_função_de_erro.ipynb</a:t>
            </a:r>
            <a:endParaRPr lang="pt-BR" dirty="0"/>
          </a:p>
          <a:p>
            <a:endParaRPr lang="pt-BR" dirty="0"/>
          </a:p>
          <a:p>
            <a:r>
              <a:rPr lang="pt-BR" dirty="0"/>
              <a:t>https://colab.research.google.com/</a:t>
            </a:r>
            <a:r>
              <a:rPr lang="pt-BR" dirty="0" err="1"/>
              <a:t>github</a:t>
            </a:r>
            <a:r>
              <a:rPr lang="pt-BR" dirty="0"/>
              <a:t>/zz4fap/tp557-iot-ml/</a:t>
            </a:r>
            <a:r>
              <a:rPr lang="pt-BR" dirty="0" err="1"/>
              <a:t>blob</a:t>
            </a:r>
            <a:r>
              <a:rPr lang="pt-BR" dirty="0"/>
              <a:t>/master/</a:t>
            </a:r>
            <a:r>
              <a:rPr lang="pt-BR" dirty="0" err="1"/>
              <a:t>exercises</a:t>
            </a:r>
            <a:r>
              <a:rPr lang="pt-BR" dirty="0"/>
              <a:t>/</a:t>
            </a:r>
            <a:r>
              <a:rPr lang="pt-BR" dirty="0" err="1"/>
              <a:t>Exercício_Encontre_os_pesos_da_função_hipótese.ipynb</a:t>
            </a:r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7922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9B4FF-B06E-403C-A326-BDC64D8FF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7BDFCE-746E-45BF-A319-4733D58D1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DE2778-5372-4104-B96D-968184DA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30/07/2023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DD0F41-C861-4051-988D-3024A37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E5967E-D980-431A-A5DB-3F0C5030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75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36C49F-3E68-4175-81BA-3C3FEE44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26FA736-3DD3-4D4E-B57B-BBE1D8F7D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E8855C-D8FD-48F6-B14E-861E0DE4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30/07/2023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C0BB88-2F21-42A5-ACFF-83DA47F2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B462B3-1F22-4C05-B4B8-7A279FB7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48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AEAB728-701C-4207-A9D5-23FF45C60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A8C8CCF-7823-480A-9A19-0F664DD17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1D5734-7B1F-425D-942F-6EB73344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30/07/2023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1AAEAC-F08D-45FE-89EC-B1B349A8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A44493-9911-47B2-87A6-C2141A97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4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D44A5-8F21-4626-A01D-48A1C874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9E8085-65A9-48AA-951D-71D978BF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5BE1AF-51EA-425D-B188-DE7BD675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30/07/2023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1BE632-29CF-4CB9-B365-C9EF38F8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CF3DD1-9AEC-4A57-B461-4E4DD86F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B2FF0-A4D7-4E28-991D-FF26140D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AC45B0-4145-40DB-8E61-105461170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F1D3FB-740A-4EBA-A309-2CE71D1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30/07/2023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CAB18F-8715-4465-A940-F9C193A2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3466C6-8248-429F-8056-FF040BF5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2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BB9F0-F14B-4A91-B2B7-35BC47FE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1FC1C4-73DA-47A6-8496-B0B457F7D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92F06A8-A449-4D92-9912-76873E529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8070A4-BC2F-4D55-BD8D-DEAF11BB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30/07/2023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CC2DB8-844A-465F-BA9A-7734C80C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CC606A8-097B-4040-94E0-CD8C8828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54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D66686-0143-4CB6-8C09-BA326F1E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27AB85-F59E-4BCE-B846-4FA0992C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73456C-7319-4D0A-827D-D29F6B08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CD109D0-2E83-4262-8029-A871CEC47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D706E3A-CFBB-4A6C-A65F-D0360A9E7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172C0E5-5AF0-4805-BB51-443733CD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30/07/2023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E801648-156F-497E-99CF-797DF480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EE23D32-80E7-4796-A137-66BF842E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E2379-C78F-47E1-8CFC-B846E7AF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42600A9-7F92-4E22-9D94-E4717252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30/07/2023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92E6BED-F546-40CC-A2DF-99CBA853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091CC40-A8C4-4063-80EB-CC509962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D19515C-212C-4EAE-84A3-8FF4BC84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30/07/2023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4D3D120-B3E8-4C96-861D-7A4F12F4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2E49B68-FA1B-468B-9F17-D5C09243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23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17BCBE-A897-4319-85EC-D87909C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26F885-0204-4913-868B-4B8B8257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F9F784-A858-441B-8AB5-697098141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DC363A-5000-472E-8B17-02E7DCB8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30/07/2023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548425D-2C21-4C56-BAD4-66297877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3E9726-E64C-42B2-AE8A-8C235A95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61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086A78-3E74-450C-96A6-CA8AC37A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F5B7312-975A-4DBC-9B2F-3652ADA00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AF805F5-1DFF-41C6-944C-7D79FE0D0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2113D81-8665-4516-BD81-C6A1F254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30/07/2023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00C88B-FF32-40AA-A187-727D96FD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4D1A2D-69F7-4B8F-A730-BC26DC34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64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69A0273-1966-4A1B-9370-4C1CE503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9CF87A-0448-49A7-AB25-EBC1D56A4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F7B1F2-BB5A-44D0-816D-16AD2C714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89F7E-B80B-496E-81B4-D396C37C9454}" type="datetimeFigureOut">
              <a:rPr lang="pt-BR" smtClean="0"/>
              <a:t>30/07/2023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03F94C-2CC8-4DAA-BC35-14FC3E841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051336-7048-457A-8B61-D94291D71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2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/>
              <a:t>TP557 - Tópicos avançados em IoT e </a:t>
            </a:r>
            <a:r>
              <a:rPr lang="pt-BR" sz="5400" dirty="0" err="1"/>
              <a:t>Machine</a:t>
            </a:r>
            <a:r>
              <a:rPr lang="pt-BR" sz="5400" dirty="0"/>
              <a:t> Learning:</a:t>
            </a:r>
            <a:br>
              <a:rPr lang="pt-BR" dirty="0"/>
            </a:br>
            <a:r>
              <a:rPr lang="pt-BR" b="1" i="1" dirty="0"/>
              <a:t>Minimizando o erro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1" y="5780602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393306" y="5780602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6785107" y="3429000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IoT Group">
            <a:extLst>
              <a:ext uri="{FF2B5EF4-FFF2-40B4-BE49-F238E27FC236}">
                <a16:creationId xmlns:a16="http://schemas.microsoft.com/office/drawing/2014/main" id="{AC034F57-E830-B6E7-6790-12FDBBDB29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63551" b="22561"/>
          <a:stretch/>
        </p:blipFill>
        <p:spPr bwMode="auto">
          <a:xfrm>
            <a:off x="2899985" y="3509963"/>
            <a:ext cx="2509138" cy="2009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652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CB3FED-5D1A-7084-5333-A3B2FA75F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vamos ver?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FE7774-7186-A846-D8DE-518B2CBF4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29257" cy="5032376"/>
          </a:xfrm>
        </p:spPr>
        <p:txBody>
          <a:bodyPr>
            <a:normAutofit/>
          </a:bodyPr>
          <a:lstStyle/>
          <a:p>
            <a:r>
              <a:rPr lang="pt-BR" dirty="0"/>
              <a:t>Neste tópico veremos</a:t>
            </a:r>
          </a:p>
        </p:txBody>
      </p:sp>
    </p:spTree>
    <p:extLst>
      <p:ext uri="{BB962C8B-B14F-4D97-AF65-F5344CB8AC3E}">
        <p14:creationId xmlns:p14="http://schemas.microsoft.com/office/powerpoint/2010/main" val="529739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55BD9F-A5F9-C006-2D60-3988AFB74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398648-3AD3-9986-3010-6210876DC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Quiz: “”.</a:t>
            </a:r>
          </a:p>
        </p:txBody>
      </p:sp>
    </p:spTree>
    <p:extLst>
      <p:ext uri="{BB962C8B-B14F-4D97-AF65-F5344CB8AC3E}">
        <p14:creationId xmlns:p14="http://schemas.microsoft.com/office/powerpoint/2010/main" val="2918520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Perguntas?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1975981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5991458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8559</TotalTime>
  <Words>115</Words>
  <Application>Microsoft Office PowerPoint</Application>
  <PresentationFormat>Widescreen</PresentationFormat>
  <Paragraphs>15</Paragraphs>
  <Slides>5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TP557 - Tópicos avançados em IoT e Machine Learning: Minimizando o erro</vt:lpstr>
      <vt:lpstr>O que vamos ver?</vt:lpstr>
      <vt:lpstr>Atividades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</dc:title>
  <dc:creator>Felipe Augusto Pereira de Figueiredo</dc:creator>
  <cp:lastModifiedBy>Felipe Augusto Pereira de Figueiredo</cp:lastModifiedBy>
  <cp:revision>1712</cp:revision>
  <dcterms:created xsi:type="dcterms:W3CDTF">2020-01-20T13:50:05Z</dcterms:created>
  <dcterms:modified xsi:type="dcterms:W3CDTF">2023-07-31T01:48:09Z</dcterms:modified>
</cp:coreProperties>
</file>