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406" r:id="rId3"/>
    <p:sldId id="420" r:id="rId4"/>
    <p:sldId id="405" r:id="rId5"/>
    <p:sldId id="293" r:id="rId6"/>
    <p:sldId id="306" r:id="rId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84625" autoAdjust="0"/>
  </p:normalViewPr>
  <p:slideViewPr>
    <p:cSldViewPr snapToGrid="0">
      <p:cViewPr varScale="1">
        <p:scale>
          <a:sx n="93" d="100"/>
          <a:sy n="93" d="100"/>
        </p:scale>
        <p:origin x="1494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27/07/2023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Medindo a precisão de um modelo de 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Nesta aula vamos ver como medir o desempenho de um modelo de aprendizado de máquina ao longo do seu processo de aprendizagem.</a:t>
            </a:r>
          </a:p>
          <a:p>
            <a:r>
              <a:rPr lang="pt-BR" dirty="0"/>
              <a:t>Para isso, como já discutido brevemente antes, usaremos uma função chamada de função de erro ou de perda.</a:t>
            </a:r>
          </a:p>
          <a:p>
            <a:r>
              <a:rPr lang="pt-BR" dirty="0"/>
              <a:t>Idealmente, o processo de treinamento tem como objetivo minimizar o erro e, consequentemente, aumentar a precisão do modelo.</a:t>
            </a:r>
          </a:p>
          <a:p>
            <a:r>
              <a:rPr lang="pt-BR" dirty="0"/>
              <a:t>Além disso, veremos em breve diferentes estratégias para minimizar o erro.</a:t>
            </a:r>
          </a:p>
          <a:p>
            <a:r>
              <a:rPr lang="pt-BR" dirty="0"/>
              <a:t>Porém, primeiro, vamos aprender como calcular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pt-BR" b="1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74076" y="1825625"/>
                <a:ext cx="6082302" cy="480120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Considerem esses dois conjuntos de números.</a:t>
                </a:r>
              </a:p>
              <a:p>
                <a:r>
                  <a:rPr lang="pt-BR" dirty="0"/>
                  <a:t>Qual a relação entre os dois conjuntos?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qual é a função que mapeia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?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4076" y="1825625"/>
                <a:ext cx="6082302" cy="4801206"/>
              </a:xfrm>
              <a:blipFill>
                <a:blip r:embed="rId3"/>
                <a:stretch>
                  <a:fillRect l="-1804" t="-2030" r="-3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1222624" y="2229492"/>
                <a:ext cx="436651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624" y="2229492"/>
                <a:ext cx="4366518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6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“”.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7633</TotalTime>
  <Words>177</Words>
  <Application>Microsoft Office PowerPoint</Application>
  <PresentationFormat>Widescreen</PresentationFormat>
  <Paragraphs>21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</vt:lpstr>
      <vt:lpstr>Tema do Office</vt:lpstr>
      <vt:lpstr>TP557 - Tópicos avançados em IoT e Machine Learning: Medindo a precisão de um modelo de ML</vt:lpstr>
      <vt:lpstr>O que vamos ver?</vt:lpstr>
      <vt:lpstr>Mapeando x em y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1615</cp:revision>
  <dcterms:created xsi:type="dcterms:W3CDTF">2020-01-20T13:50:05Z</dcterms:created>
  <dcterms:modified xsi:type="dcterms:W3CDTF">2023-07-28T02:00:02Z</dcterms:modified>
</cp:coreProperties>
</file>