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28" r:id="rId14"/>
    <p:sldId id="429" r:id="rId15"/>
    <p:sldId id="417" r:id="rId16"/>
    <p:sldId id="418" r:id="rId17"/>
    <p:sldId id="419" r:id="rId18"/>
    <p:sldId id="420" r:id="rId19"/>
    <p:sldId id="421" r:id="rId20"/>
    <p:sldId id="424" r:id="rId21"/>
    <p:sldId id="423" r:id="rId22"/>
    <p:sldId id="422" r:id="rId23"/>
    <p:sldId id="425" r:id="rId24"/>
    <p:sldId id="427" r:id="rId25"/>
    <p:sldId id="426" r:id="rId26"/>
    <p:sldId id="405" r:id="rId27"/>
    <p:sldId id="293" r:id="rId28"/>
    <p:sldId id="306" r:id="rId2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794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quantidade se sinais de entrad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a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r="-994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tem como entrada a combinação ponderada das entradas pelos pesos e que faz um </a:t>
            </a:r>
            <a:r>
              <a:rPr lang="pt-BR" b="1" i="1" dirty="0"/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/>
              <a:t>mapeamento linear entre entrada e saída</a:t>
            </a:r>
            <a:r>
              <a:rPr lang="pt-BR" dirty="0"/>
              <a:t>, não usamos nenhuma função de ativação.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que o que queremos é encontrar os pesos de uma função hipótese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ativação é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 err="1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4145" y="1825624"/>
                <a:ext cx="714102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  <a:p>
                <a:r>
                  <a:rPr lang="pt-BR" dirty="0"/>
                  <a:t>Nenhuma função de ativação é definida.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4145" y="1825624"/>
                <a:ext cx="7141028" cy="5032376"/>
              </a:xfrm>
              <a:blipFill>
                <a:blip r:embed="rId2"/>
                <a:stretch>
                  <a:fillRect l="-1366" t="-2421" r="-2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20588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943099" y="3466302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99" y="3466302"/>
                <a:ext cx="174172" cy="307777"/>
              </a:xfrm>
              <a:prstGeom prst="rect">
                <a:avLst/>
              </a:prstGeom>
              <a:blipFill>
                <a:blip r:embed="rId5"/>
                <a:stretch>
                  <a:fillRect r="-5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547256" y="31242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426151" y="2874612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51" y="2874612"/>
                <a:ext cx="174172" cy="307777"/>
              </a:xfrm>
              <a:prstGeom prst="rect">
                <a:avLst/>
              </a:prstGeom>
              <a:blipFill>
                <a:blip r:embed="rId6"/>
                <a:stretch>
                  <a:fillRect r="-41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/>
              <p:nvPr/>
            </p:nvSpPr>
            <p:spPr>
              <a:xfrm>
                <a:off x="1116873" y="4140159"/>
                <a:ext cx="26822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3" y="4140159"/>
                <a:ext cx="268224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(perda)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A função de erro é o </a:t>
            </a:r>
            <a:r>
              <a:rPr lang="pt-BR" b="1" i="1" dirty="0"/>
              <a:t>erro quadrático médio</a:t>
            </a:r>
            <a:r>
              <a:rPr lang="pt-BR" dirty="0"/>
              <a:t>, como usamos anteriormente.</a:t>
            </a:r>
          </a:p>
          <a:p>
            <a:r>
              <a:rPr lang="pt-BR" dirty="0"/>
              <a:t>O </a:t>
            </a:r>
            <a:r>
              <a:rPr lang="pt-BR" dirty="0" err="1"/>
              <a:t>Tensorflow</a:t>
            </a:r>
            <a:r>
              <a:rPr lang="pt-BR" dirty="0"/>
              <a:t> se encarrega de realizar os cálculos do erro, não precisamos nos preocupar.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usa o vetor gradiente para caminhar (descer a) pela curva de erro até atingir um mínimo.</a:t>
            </a:r>
          </a:p>
          <a:p>
            <a:r>
              <a:rPr lang="pt-BR" dirty="0"/>
              <a:t>Percebam que não estamos fazendo, nem faremos, nenhum cálculo nós mesmos. 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O treinamento propriamente dito é feito através do método </a:t>
                </a:r>
                <a:r>
                  <a:rPr lang="pt-BR" i="1" dirty="0" err="1">
                    <a:solidFill>
                      <a:schemeClr val="tx1"/>
                    </a:solidFill>
                  </a:rPr>
                  <a:t>fit</a:t>
                </a:r>
                <a:r>
                  <a:rPr lang="pt-BR" i="1" dirty="0">
                    <a:solidFill>
                      <a:schemeClr val="tx1"/>
                    </a:solidFill>
                  </a:rPr>
                  <a:t>()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que ele faz é encontrar um mapeamento dos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treinamento é feito por 500 épocas.</a:t>
                </a:r>
              </a:p>
              <a:p>
                <a:r>
                  <a:rPr lang="pt-BR" dirty="0"/>
                  <a:t>Uma época representa uma passagem completa pelo conjunto de treinamento </a:t>
                </a:r>
                <a:r>
                  <a:rPr lang="pt-BR" b="0" i="0" dirty="0">
                    <a:effectLst/>
                  </a:rPr>
                  <a:t>durante o treinamento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iteração </a:t>
            </a:r>
            <a:r>
              <a:rPr lang="pt-BR" b="0" i="0" dirty="0">
                <a:effectLst/>
              </a:rPr>
              <a:t>representa o número de atualizações de pesos que ocorrem durante o treinamento do modelo no conjunto de treinamento.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  <a:p>
            <a:r>
              <a:rPr lang="pt-BR" dirty="0"/>
              <a:t>Isso é definido através do parâmetro </a:t>
            </a:r>
            <a:r>
              <a:rPr lang="pt-BR" i="1" dirty="0" err="1"/>
              <a:t>batch_size</a:t>
            </a:r>
            <a:r>
              <a:rPr lang="pt-BR" dirty="0"/>
              <a:t> do método </a:t>
            </a:r>
            <a:r>
              <a:rPr lang="pt-BR" i="1" dirty="0" err="1"/>
              <a:t>fit</a:t>
            </a:r>
            <a:r>
              <a:rPr lang="pt-BR" i="1" dirty="0"/>
              <a:t>()</a:t>
            </a:r>
            <a:r>
              <a:rPr lang="pt-BR" dirty="0"/>
              <a:t>.</a:t>
            </a:r>
          </a:p>
          <a:p>
            <a:r>
              <a:rPr lang="pt-BR" dirty="0"/>
              <a:t>Porém, como no código acima o número de exemplos de treinamento é menor do que o tamanho padrão, 1 iteração se torna igual a 1 época.</a:t>
            </a:r>
          </a:p>
          <a:p>
            <a:r>
              <a:rPr lang="pt-BR" dirty="0"/>
              <a:t>Ou seja, todo os exemplos são usados para se atualizar os pesos.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Cada iteração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aquele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que contém, além de outros parâmetros, um dicionário chamado de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com </a:t>
            </a:r>
            <a:r>
              <a:rPr lang="pt-BR" dirty="0"/>
              <a:t>o erro </a:t>
            </a:r>
            <a:r>
              <a:rPr lang="pt-BR" b="0" dirty="0">
                <a:effectLst/>
              </a:rPr>
              <a:t>e todas as métricas extras medidas ao final de cada época 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Qual valor vocês esperam que seja predito e impresso para uma entrada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Seria 19?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 err="1"/>
              <a:t>xxxxx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dirty="0" err="1"/>
                  <a:t>Tensorflow</a:t>
                </a:r>
                <a:r>
                  <a:rPr lang="pt-BR" dirty="0"/>
                  <a:t>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</a:t>
            </a:r>
            <a:r>
              <a:rPr lang="pt-BR" dirty="0" err="1"/>
              <a:t>Tensorflow</a:t>
            </a:r>
            <a:r>
              <a:rPr lang="pt-BR" dirty="0"/>
              <a:t>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9334</TotalTime>
  <Words>3759</Words>
  <Application>Microsoft Office PowerPoint</Application>
  <PresentationFormat>Widescreen</PresentationFormat>
  <Paragraphs>316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1874</cp:revision>
  <dcterms:created xsi:type="dcterms:W3CDTF">2020-01-20T13:50:05Z</dcterms:created>
  <dcterms:modified xsi:type="dcterms:W3CDTF">2023-08-03T11:23:37Z</dcterms:modified>
</cp:coreProperties>
</file>