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14/09/2023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</a:rPr>
              <a:t>de um </a:t>
            </a:r>
            <a:r>
              <a:rPr lang="pt-BR" b="1" i="1">
                <a:solidFill>
                  <a:srgbClr val="00B050"/>
                </a:solidFill>
                <a:effectLst/>
              </a:rPr>
              <a:t>plano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8C885-5E71-B2B1-A1C0-BB5E866BD112}"/>
              </a:ext>
            </a:extLst>
          </p:cNvPr>
          <p:cNvSpPr txBox="1"/>
          <p:nvPr/>
        </p:nvSpPr>
        <p:spPr>
          <a:xfrm>
            <a:off x="1135059" y="5485769"/>
            <a:ext cx="376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caso da função ter apenas um argumento, o vetor gradiente dá a inclinação de uma reta tangente ao ponto onde ele é calculado.</a:t>
            </a:r>
          </a:p>
        </p:txBody>
      </p: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AA6B-BD2A-A2E7-3F9D-C00C7009CA72}"/>
              </a:ext>
            </a:extLst>
          </p:cNvPr>
          <p:cNvSpPr txBox="1"/>
          <p:nvPr/>
        </p:nvSpPr>
        <p:spPr>
          <a:xfrm>
            <a:off x="3393739" y="6396335"/>
            <a:ext cx="166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Um passo por elemento do gradiente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A23D85-24F0-16CF-3C02-31EFEBE7B17B}"/>
              </a:ext>
            </a:extLst>
          </p:cNvPr>
          <p:cNvCxnSpPr/>
          <p:nvPr/>
        </p:nvCxnSpPr>
        <p:spPr>
          <a:xfrm>
            <a:off x="3393739" y="6189551"/>
            <a:ext cx="325506" cy="41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/>
                  <a:t>Esse cálculo </a:t>
                </a:r>
                <a:r>
                  <a:rPr lang="nl-BE" dirty="0"/>
                  <a:t>pode ser diretamente estendido a polinômios.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</TotalTime>
  <Words>5489</Words>
  <Application>Microsoft Office PowerPoint</Application>
  <PresentationFormat>Widescreen</PresentationFormat>
  <Paragraphs>427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1894</cp:revision>
  <dcterms:created xsi:type="dcterms:W3CDTF">2020-01-20T13:50:05Z</dcterms:created>
  <dcterms:modified xsi:type="dcterms:W3CDTF">2023-09-14T18:26:46Z</dcterms:modified>
</cp:coreProperties>
</file>