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406" r:id="rId3"/>
    <p:sldId id="426" r:id="rId4"/>
    <p:sldId id="405" r:id="rId5"/>
    <p:sldId id="293" r:id="rId6"/>
    <p:sldId id="306" r:id="rId7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2" autoAdjust="0"/>
    <p:restoredTop sz="87651" autoAdjust="0"/>
  </p:normalViewPr>
  <p:slideViewPr>
    <p:cSldViewPr snapToGrid="0">
      <p:cViewPr varScale="1">
        <p:scale>
          <a:sx n="72" d="100"/>
          <a:sy n="72" d="100"/>
        </p:scale>
        <p:origin x="1363" y="62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21/08/2023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238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/zz4fap/tp557-iot-ml/</a:t>
            </a:r>
            <a:r>
              <a:rPr lang="pt-BR" dirty="0" err="1"/>
              <a:t>blob</a:t>
            </a:r>
            <a:r>
              <a:rPr lang="pt-BR" dirty="0"/>
              <a:t>/master/</a:t>
            </a:r>
            <a:r>
              <a:rPr lang="pt-BR" dirty="0" err="1"/>
              <a:t>examples</a:t>
            </a:r>
            <a:r>
              <a:rPr lang="pt-BR" dirty="0"/>
              <a:t>/</a:t>
            </a:r>
            <a:r>
              <a:rPr lang="pt-BR" dirty="0" err="1"/>
              <a:t>Detecção_de_dígitos_escritos_à_mão.ipynb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120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/zz4fap/tp557-iot-ml/</a:t>
            </a:r>
            <a:r>
              <a:rPr lang="pt-BR" dirty="0" err="1"/>
              <a:t>blob</a:t>
            </a:r>
            <a:r>
              <a:rPr lang="pt-BR" dirty="0"/>
              <a:t>/master/</a:t>
            </a:r>
            <a:r>
              <a:rPr lang="pt-BR" dirty="0" err="1"/>
              <a:t>exercises</a:t>
            </a:r>
            <a:r>
              <a:rPr lang="pt-BR" dirty="0"/>
              <a:t>/</a:t>
            </a:r>
            <a:r>
              <a:rPr lang="pt-BR" dirty="0" err="1"/>
              <a:t>Exercício_detecção_de_peças_de_roupa.ipynb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922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21/08/2023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783" y="819807"/>
            <a:ext cx="9772072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TP557 - Tópicos avançados em IoT e </a:t>
            </a:r>
            <a:r>
              <a:rPr lang="pt-BR" sz="5400" dirty="0" err="1"/>
              <a:t>Machine</a:t>
            </a:r>
            <a:r>
              <a:rPr lang="pt-BR" sz="5400" dirty="0"/>
              <a:t> Learning:</a:t>
            </a:r>
            <a:br>
              <a:rPr lang="pt-BR" dirty="0"/>
            </a:br>
            <a:r>
              <a:rPr lang="pt-BR" b="1" i="1" dirty="0" err="1"/>
              <a:t>Datasets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6785107" y="3429000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oT Group">
            <a:extLst>
              <a:ext uri="{FF2B5EF4-FFF2-40B4-BE49-F238E27FC236}">
                <a16:creationId xmlns:a16="http://schemas.microsoft.com/office/drawing/2014/main" id="{AC034F57-E830-B6E7-6790-12FDBBDB2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3551" b="22561"/>
          <a:stretch/>
        </p:blipFill>
        <p:spPr bwMode="auto">
          <a:xfrm>
            <a:off x="2899985" y="3509963"/>
            <a:ext cx="2509138" cy="200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B3FED-5D1A-7084-5333-A3B2FA75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ver?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FE7774-7186-A846-D8DE-518B2CBF4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35938" cy="5032376"/>
          </a:xfrm>
        </p:spPr>
        <p:txBody>
          <a:bodyPr>
            <a:normAutofit/>
          </a:bodyPr>
          <a:lstStyle/>
          <a:p>
            <a:r>
              <a:rPr lang="pt-BR" dirty="0"/>
              <a:t>Anteriormente, </a:t>
            </a:r>
          </a:p>
        </p:txBody>
      </p:sp>
    </p:spTree>
    <p:extLst>
      <p:ext uri="{BB962C8B-B14F-4D97-AF65-F5344CB8AC3E}">
        <p14:creationId xmlns:p14="http://schemas.microsoft.com/office/powerpoint/2010/main" val="529739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00B3E-85D7-8B25-6629-4A85FF36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30104F-E6BA-B308-644A-11A7E4939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/>
          <a:lstStyle/>
          <a:p>
            <a:r>
              <a:rPr lang="pt-BR" dirty="0"/>
              <a:t>Exemplo: </a:t>
            </a:r>
          </a:p>
        </p:txBody>
      </p:sp>
      <p:pic>
        <p:nvPicPr>
          <p:cNvPr id="2050" name="Picture 2" descr="TensorFlow">
            <a:extLst>
              <a:ext uri="{FF2B5EF4-FFF2-40B4-BE49-F238E27FC236}">
                <a16:creationId xmlns:a16="http://schemas.microsoft.com/office/drawing/2014/main" id="{87B75C17-2A48-E33A-B66B-927CA792D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875" y="2923470"/>
            <a:ext cx="4099479" cy="230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oject Jupyter | Try Jupyter">
            <a:extLst>
              <a:ext uri="{FF2B5EF4-FFF2-40B4-BE49-F238E27FC236}">
                <a16:creationId xmlns:a16="http://schemas.microsoft.com/office/drawing/2014/main" id="{FC70A9A5-A2C7-C005-C6C5-A9FF77565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370" y="3167764"/>
            <a:ext cx="3461657" cy="181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oogle Colaboratory Colab - Guía Completa Español - Marketing Branding">
            <a:extLst>
              <a:ext uri="{FF2B5EF4-FFF2-40B4-BE49-F238E27FC236}">
                <a16:creationId xmlns:a16="http://schemas.microsoft.com/office/drawing/2014/main" id="{8A007768-2032-FE11-22C9-9394A0EF02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5" r="10641"/>
          <a:stretch/>
        </p:blipFill>
        <p:spPr bwMode="auto">
          <a:xfrm>
            <a:off x="8665027" y="2746576"/>
            <a:ext cx="3331071" cy="265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T12A01: FUNDAMENTALS OF PYTHON PROGRAMMING (SF) (SYNCHRONOUS E-LEARNING) -  NTUC LearningHub">
            <a:extLst>
              <a:ext uri="{FF2B5EF4-FFF2-40B4-BE49-F238E27FC236}">
                <a16:creationId xmlns:a16="http://schemas.microsoft.com/office/drawing/2014/main" id="{80EDF8DB-E749-8471-3ACA-2FFE3006FC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9" r="20198"/>
          <a:stretch/>
        </p:blipFill>
        <p:spPr bwMode="auto">
          <a:xfrm>
            <a:off x="304800" y="3167764"/>
            <a:ext cx="1894114" cy="187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inal de Adição 7">
            <a:extLst>
              <a:ext uri="{FF2B5EF4-FFF2-40B4-BE49-F238E27FC236}">
                <a16:creationId xmlns:a16="http://schemas.microsoft.com/office/drawing/2014/main" id="{89317CF7-D83C-5980-45A9-863C64A2BE61}"/>
              </a:ext>
            </a:extLst>
          </p:cNvPr>
          <p:cNvSpPr>
            <a:spLocks noChangeAspect="1"/>
          </p:cNvSpPr>
          <p:nvPr/>
        </p:nvSpPr>
        <p:spPr>
          <a:xfrm>
            <a:off x="2198914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inal de Adição 9">
            <a:extLst>
              <a:ext uri="{FF2B5EF4-FFF2-40B4-BE49-F238E27FC236}">
                <a16:creationId xmlns:a16="http://schemas.microsoft.com/office/drawing/2014/main" id="{C6DC4B29-EABA-20F7-BB46-C33BEC93E2DD}"/>
              </a:ext>
            </a:extLst>
          </p:cNvPr>
          <p:cNvSpPr>
            <a:spLocks noChangeAspect="1"/>
          </p:cNvSpPr>
          <p:nvPr/>
        </p:nvSpPr>
        <p:spPr>
          <a:xfrm>
            <a:off x="5279613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inal de Adição 10">
            <a:extLst>
              <a:ext uri="{FF2B5EF4-FFF2-40B4-BE49-F238E27FC236}">
                <a16:creationId xmlns:a16="http://schemas.microsoft.com/office/drawing/2014/main" id="{FF65B64B-136B-DCC4-8A01-509D3D5CD19F}"/>
              </a:ext>
            </a:extLst>
          </p:cNvPr>
          <p:cNvSpPr>
            <a:spLocks noChangeAspect="1"/>
          </p:cNvSpPr>
          <p:nvPr/>
        </p:nvSpPr>
        <p:spPr>
          <a:xfrm>
            <a:off x="7968386" y="3533294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61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5BD9F-A5F9-C006-2D60-3988AFB7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98648-3AD3-9986-3010-6210876DC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Quiz: “</a:t>
            </a:r>
            <a:r>
              <a:rPr lang="pt-BR" b="1" i="1" dirty="0"/>
              <a:t>TP557 - </a:t>
            </a:r>
            <a:r>
              <a:rPr lang="pt-BR" b="1" i="1" dirty="0" err="1"/>
              <a:t>Datasets</a:t>
            </a:r>
            <a:r>
              <a:rPr lang="pt-BR" dirty="0"/>
              <a:t>”.</a:t>
            </a:r>
          </a:p>
          <a:p>
            <a:r>
              <a:rPr lang="pt-BR" dirty="0"/>
              <a:t>Exercício:</a:t>
            </a:r>
          </a:p>
        </p:txBody>
      </p:sp>
    </p:spTree>
    <p:extLst>
      <p:ext uri="{BB962C8B-B14F-4D97-AF65-F5344CB8AC3E}">
        <p14:creationId xmlns:p14="http://schemas.microsoft.com/office/powerpoint/2010/main" val="2918520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Perguntas?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1975981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5991458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11928</TotalTime>
  <Words>122</Words>
  <Application>Microsoft Office PowerPoint</Application>
  <PresentationFormat>Widescreen</PresentationFormat>
  <Paragraphs>19</Paragraphs>
  <Slides>6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TP557 - Tópicos avançados em IoT e Machine Learning: Datasets</vt:lpstr>
      <vt:lpstr>O que vamos ver?</vt:lpstr>
      <vt:lpstr>Exemplo</vt:lpstr>
      <vt:lpstr>Atividades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2202</cp:revision>
  <dcterms:created xsi:type="dcterms:W3CDTF">2020-01-20T13:50:05Z</dcterms:created>
  <dcterms:modified xsi:type="dcterms:W3CDTF">2023-08-22T00:47:29Z</dcterms:modified>
</cp:coreProperties>
</file>