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406" r:id="rId3"/>
    <p:sldId id="426" r:id="rId4"/>
    <p:sldId id="405" r:id="rId5"/>
    <p:sldId id="293" r:id="rId6"/>
    <p:sldId id="306" r:id="rId7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84625" autoAdjust="0"/>
  </p:normalViewPr>
  <p:slideViewPr>
    <p:cSldViewPr snapToGrid="0">
      <p:cViewPr varScale="1">
        <p:scale>
          <a:sx n="70" d="100"/>
          <a:sy n="70" d="100"/>
        </p:scale>
        <p:origin x="1426" y="43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9/09/2023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convolução permite que as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CNNs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detectem padrões locais em uma imagem, como bordas, texturas e outras características. 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compartilhamento de parâmetros reduz drasticamente o número de parâmetros da rede, tornando-a mais eficiente e menos propensa 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overfitting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https://colab.research.google.com/github/zz4fap/tp557-iot-ml/blob/master/examples/Classification_report.ipynb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https://github.com/zz4fap/tp557-iot-ml/blob/main/examples/Classification_report.ipynb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https://colab.research.google.com/github/zz4fap/tp557-iot-ml/blob/master/exercises/Exercicio_sobre_redes_neurais_convolucionais.ipynb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83" y="819807"/>
            <a:ext cx="10092796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Introduzindo Convoluções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54103" cy="5032376"/>
          </a:xfrm>
        </p:spPr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898" cy="4351338"/>
          </a:xfrm>
        </p:spPr>
        <p:txBody>
          <a:bodyPr/>
          <a:lstStyle/>
          <a:p>
            <a:r>
              <a:rPr lang="pt-BR" dirty="0"/>
              <a:t>Exemplo: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9304" cy="4351338"/>
          </a:xfrm>
        </p:spPr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</a:t>
            </a:r>
            <a:r>
              <a:rPr lang="pt-BR" dirty="0"/>
              <a:t>”.</a:t>
            </a:r>
          </a:p>
          <a:p>
            <a:r>
              <a:rPr lang="pt-BR" dirty="0"/>
              <a:t>Exercício: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14677</TotalTime>
  <Words>174</Words>
  <Application>Microsoft Office PowerPoint</Application>
  <PresentationFormat>Widescreen</PresentationFormat>
  <Paragraphs>24</Paragraphs>
  <Slides>6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Tema do Office</vt:lpstr>
      <vt:lpstr>TP557 - Tópicos avançados em IoT e Machine Learning: Introduzindo Convoluções</vt:lpstr>
      <vt:lpstr>O que vamos ver?</vt:lpstr>
      <vt:lpstr>Exemplo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2426</cp:revision>
  <dcterms:created xsi:type="dcterms:W3CDTF">2020-01-20T13:50:05Z</dcterms:created>
  <dcterms:modified xsi:type="dcterms:W3CDTF">2023-09-09T21:55:54Z</dcterms:modified>
</cp:coreProperties>
</file>