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21" r:id="rId23"/>
    <p:sldId id="422" r:id="rId24"/>
    <p:sldId id="423" r:id="rId25"/>
    <p:sldId id="424" r:id="rId26"/>
    <p:sldId id="429" r:id="rId27"/>
    <p:sldId id="430" r:id="rId28"/>
    <p:sldId id="431" r:id="rId29"/>
    <p:sldId id="427" r:id="rId30"/>
    <p:sldId id="405" r:id="rId31"/>
    <p:sldId id="293" r:id="rId32"/>
    <p:sldId id="306" r:id="rId3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3898" autoAdjust="0"/>
  </p:normalViewPr>
  <p:slideViewPr>
    <p:cSldViewPr snapToGrid="0">
      <p:cViewPr varScale="1">
        <p:scale>
          <a:sx n="69" d="100"/>
          <a:sy n="69" d="100"/>
        </p:scale>
        <p:origin x="1488" y="53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de uma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reta 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encontrar o mínimo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contrária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termo de atualização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termo de atualização faz com que o novo peso seja menor do que o anterior.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/>
              <a:t>iteração</a:t>
            </a:r>
            <a:r>
              <a:rPr lang="pt-BR" dirty="0"/>
              <a:t> calculamos o gradiente no ponto atual, atualizamos os pesos com uma fração do gradiente e calculamos o gradiente no novo ponto.</a:t>
            </a:r>
          </a:p>
          <a:p>
            <a:r>
              <a:rPr lang="pt-BR" dirty="0"/>
              <a:t>Repetimos esse processo até que a inclinação da reta tangente ao ponto se torne igual a 0,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Mais uma iteração e podemos nos mover para mais perto ainda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Porém, devemos tomar cuidado, com o tamanho do passo de aprendizagem.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  <a:blipFill>
                <a:blip r:embed="rId3"/>
                <a:stretch>
                  <a:fillRect l="-174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o processo de otimização pode ficar ziguezagueando de um lado para o outro do fundo da função sem nunca atingir o ponto de mínimo.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divergência ao invés da convergência.</a:t>
            </a:r>
          </a:p>
          <a:p>
            <a:r>
              <a:rPr lang="pt-BR" dirty="0"/>
              <a:t>Se isso ocorrer, após algumas iterações, ocorre o estouro da precisão numérica das variáveis.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menos problemática que passos grandes, é a situação oposta.</a:t>
            </a:r>
          </a:p>
          <a:p>
            <a:r>
              <a:rPr lang="pt-BR" dirty="0"/>
              <a:t>Passos muito pequenos fazem com que se leve muito tempo,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se esperarmos tempo suficiente, a convergência é garantida.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acelere a convergência sem causar oscilações em torno do ponto de mínimo.</a:t>
            </a:r>
          </a:p>
          <a:p>
            <a:r>
              <a:rPr lang="pt-BR" dirty="0"/>
              <a:t>Em geral, um bom valor para o passo é encontrado por tentativa e erro.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valores grandes no início, em pontos distantes do mínimo, e o reduzimos gradualmente 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78" y="1825624"/>
            <a:ext cx="5713136" cy="5032375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Esse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processo iterativo de </a:t>
            </a:r>
            <a:r>
              <a:rPr lang="pt-BR" b="1" i="1" dirty="0">
                <a:effectLst/>
                <a:latin typeface="Google Sans"/>
              </a:rPr>
              <a:t>otimização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 que discutimos até agora é chamado de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gradiente descendente (GD)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>
                <a:solidFill>
                  <a:srgbClr val="222222"/>
                </a:solidFill>
                <a:latin typeface="Google Sans"/>
              </a:rPr>
              <a:t>O GD pode ser implementado de 3 formas diferentes.</a:t>
            </a:r>
            <a:b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</a:br>
            <a:endParaRPr lang="pt-BR" dirty="0"/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217715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3 versões diferentes, dependendo da quantidade de amostras,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sendo mais rápido e requerendo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 usar um subconjunto de exemplos,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 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4630</Words>
  <Application>Microsoft Office PowerPoint</Application>
  <PresentationFormat>Widescreen</PresentationFormat>
  <Paragraphs>356</Paragraphs>
  <Slides>32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Vetor gradiente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1839</cp:revision>
  <dcterms:created xsi:type="dcterms:W3CDTF">2020-01-20T13:50:05Z</dcterms:created>
  <dcterms:modified xsi:type="dcterms:W3CDTF">2023-08-30T03:25:39Z</dcterms:modified>
</cp:coreProperties>
</file>