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4" r:id="rId19"/>
    <p:sldId id="423" r:id="rId20"/>
    <p:sldId id="422" r:id="rId21"/>
    <p:sldId id="425" r:id="rId22"/>
    <p:sldId id="427" r:id="rId23"/>
    <p:sldId id="426" r:id="rId24"/>
    <p:sldId id="405" r:id="rId25"/>
    <p:sldId id="293" r:id="rId26"/>
    <p:sldId id="306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020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blipFill>
                <a:blip r:embed="rId5"/>
                <a:stretch>
                  <a:fillRect r="-79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blipFill>
                <a:blip r:embed="rId6"/>
                <a:stretch>
                  <a:fillRect r="-6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</a:t>
            </a:r>
            <a:r>
              <a:rPr lang="pt-BR" dirty="0" err="1"/>
              <a:t>Tensorflow</a:t>
            </a:r>
            <a:r>
              <a:rPr lang="pt-BR" dirty="0"/>
              <a:t>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O treinamento propriamente dito é feito através do método </a:t>
                </a:r>
                <a:r>
                  <a:rPr lang="pt-BR" i="1" dirty="0" err="1">
                    <a:solidFill>
                      <a:schemeClr val="tx1"/>
                    </a:solidFill>
                  </a:rPr>
                  <a:t>fit</a:t>
                </a:r>
                <a:r>
                  <a:rPr lang="pt-BR" i="1" dirty="0">
                    <a:solidFill>
                      <a:schemeClr val="tx1"/>
                    </a:solidFill>
                  </a:rPr>
                  <a:t>()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que ele faz é encontrar um mapeamento dos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treinamento é feito por 500 épocas.</a:t>
                </a:r>
              </a:p>
              <a:p>
                <a:r>
                  <a:rPr lang="pt-BR" dirty="0"/>
                  <a:t>Uma época representa uma passagem completa pelo conjunto de treinamento </a:t>
                </a:r>
                <a:r>
                  <a:rPr lang="pt-BR" b="0" i="0" dirty="0">
                    <a:effectLst/>
                  </a:rPr>
                  <a:t>durante o treinamento do modelo.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iteração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  <a:p>
            <a:r>
              <a:rPr lang="pt-BR" dirty="0"/>
              <a:t>Isso é definido através do parâmetro </a:t>
            </a:r>
            <a:r>
              <a:rPr lang="pt-BR" i="1" dirty="0" err="1"/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err="1"/>
                  <a:t>Tensorflow</a:t>
                </a:r>
                <a:r>
                  <a:rPr lang="pt-BR" dirty="0"/>
                  <a:t>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9309</TotalTime>
  <Words>3270</Words>
  <Application>Microsoft Office PowerPoint</Application>
  <PresentationFormat>Widescreen</PresentationFormat>
  <Paragraphs>278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1870</cp:revision>
  <dcterms:created xsi:type="dcterms:W3CDTF">2020-01-20T13:50:05Z</dcterms:created>
  <dcterms:modified xsi:type="dcterms:W3CDTF">2023-08-03T02:04:24Z</dcterms:modified>
</cp:coreProperties>
</file>