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28/06/2024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2006.04439" TargetMode="External"/><Relationship Id="rId3" Type="http://schemas.openxmlformats.org/officeDocument/2006/relationships/hyperlink" Target="https://paperswithcode.com/paper/towards-deep-learning-models-resistant-to" TargetMode="External"/><Relationship Id="rId7" Type="http://schemas.openxmlformats.org/officeDocument/2006/relationships/hyperlink" Target="https://github.com/Kroery/DiffMOT"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 Id="rId6" Type="http://schemas.openxmlformats.org/officeDocument/2006/relationships/hyperlink" Target="https://arxiv.org/abs/2403.02075" TargetMode="External"/><Relationship Id="rId5" Type="http://schemas.openxmlformats.org/officeDocument/2006/relationships/hyperlink" Target="https://github.com/KindXiaoming/pykan?tab=readme-ov-file" TargetMode="External"/><Relationship Id="rId4" Type="http://schemas.openxmlformats.org/officeDocument/2006/relationships/hyperlink" Target="https://arxiv.org/abs/2404.19756" TargetMode="External"/><Relationship Id="rId9" Type="http://schemas.openxmlformats.org/officeDocument/2006/relationships/hyperlink" Target="https://github.com/raminmh/liquid_time_constant_networ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ü"/>
            </a:pPr>
            <a:r>
              <a:rPr lang="en-US" dirty="0">
                <a:hlinkClick r:id="rId7"/>
              </a:rPr>
              <a:t>https://arxiv.org/abs/2103.09950v1</a:t>
            </a:r>
            <a:endParaRPr lang="en-US" dirty="0"/>
          </a:p>
          <a:p>
            <a:pPr lvl="2">
              <a:buFont typeface="Wingdings" panose="05000000000000000000" pitchFamily="2" charset="2"/>
              <a:buChar char="ü"/>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0907486" cy="5032375"/>
          </a:xfrm>
        </p:spPr>
        <p:txBody>
          <a:bodyPr>
            <a:normAutofit lnSpcReduction="10000"/>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r>
              <a:rPr lang="pt-BR" dirty="0" err="1"/>
              <a:t>Kolmogorov</a:t>
            </a:r>
            <a:r>
              <a:rPr lang="pt-BR" dirty="0"/>
              <a:t>-Arnold Networks (</a:t>
            </a:r>
            <a:r>
              <a:rPr lang="pt-BR" dirty="0" err="1"/>
              <a:t>KANs</a:t>
            </a:r>
            <a:r>
              <a:rPr lang="pt-BR" dirty="0"/>
              <a:t>)</a:t>
            </a:r>
          </a:p>
          <a:p>
            <a:pPr lvl="1">
              <a:buFont typeface="Wingdings" panose="05000000000000000000" pitchFamily="2" charset="2"/>
              <a:buChar char="ü"/>
            </a:pPr>
            <a:r>
              <a:rPr lang="pt-BR" dirty="0">
                <a:hlinkClick r:id="rId4"/>
              </a:rPr>
              <a:t>https://arxiv.org/abs/2404.19756</a:t>
            </a:r>
            <a:endParaRPr lang="pt-BR" dirty="0"/>
          </a:p>
          <a:p>
            <a:pPr lvl="1">
              <a:buFont typeface="Wingdings" panose="05000000000000000000" pitchFamily="2" charset="2"/>
              <a:buChar char="ü"/>
            </a:pPr>
            <a:r>
              <a:rPr lang="pt-BR" dirty="0">
                <a:hlinkClick r:id="rId5"/>
              </a:rPr>
              <a:t>https://github.com/KindXiaoming/pykan?tab=readme-ov-file</a:t>
            </a:r>
            <a:endParaRPr lang="pt-BR" dirty="0"/>
          </a:p>
          <a:p>
            <a:r>
              <a:rPr lang="en-US" dirty="0" err="1"/>
              <a:t>DiffMOT</a:t>
            </a:r>
            <a:r>
              <a:rPr lang="en-US" dirty="0"/>
              <a:t>: A Real-time Diffusion-based Multiple Object Tracker with Non-linear Prediction</a:t>
            </a:r>
          </a:p>
          <a:p>
            <a:pPr lvl="1">
              <a:buFont typeface="Wingdings" panose="05000000000000000000" pitchFamily="2" charset="2"/>
              <a:buChar char="ü"/>
            </a:pPr>
            <a:r>
              <a:rPr lang="pt-BR" dirty="0">
                <a:hlinkClick r:id="rId6"/>
              </a:rPr>
              <a:t>https://arxiv.org/abs/2403.02075</a:t>
            </a:r>
            <a:endParaRPr lang="pt-BR" dirty="0"/>
          </a:p>
          <a:p>
            <a:pPr lvl="1">
              <a:buFont typeface="Wingdings" panose="05000000000000000000" pitchFamily="2" charset="2"/>
              <a:buChar char="ü"/>
            </a:pPr>
            <a:r>
              <a:rPr lang="pt-BR" dirty="0">
                <a:hlinkClick r:id="rId7"/>
              </a:rPr>
              <a:t>https://github.com/Kroery/DiffMOT</a:t>
            </a:r>
            <a:endParaRPr lang="pt-BR" dirty="0"/>
          </a:p>
          <a:p>
            <a:pPr algn="l"/>
            <a:r>
              <a:rPr lang="pt-BR" dirty="0" err="1"/>
              <a:t>Liquid</a:t>
            </a:r>
            <a:r>
              <a:rPr lang="pt-BR" dirty="0"/>
              <a:t> Time-</a:t>
            </a:r>
            <a:r>
              <a:rPr lang="pt-BR" dirty="0" err="1"/>
              <a:t>constant</a:t>
            </a:r>
            <a:r>
              <a:rPr lang="pt-BR" dirty="0"/>
              <a:t> Networks</a:t>
            </a:r>
            <a:endParaRPr lang="pt-BR" dirty="0">
              <a:hlinkClick r:id="rId8"/>
            </a:endParaRPr>
          </a:p>
          <a:p>
            <a:pPr lvl="1">
              <a:buFont typeface="Wingdings" panose="05000000000000000000" pitchFamily="2" charset="2"/>
              <a:buChar char="ü"/>
            </a:pPr>
            <a:r>
              <a:rPr lang="pt-BR" dirty="0">
                <a:hlinkClick r:id="rId8"/>
              </a:rPr>
              <a:t>https://arxiv.org/abs/2006.04439</a:t>
            </a:r>
            <a:endParaRPr lang="pt-BR" dirty="0"/>
          </a:p>
          <a:p>
            <a:pPr lvl="1">
              <a:buFont typeface="Wingdings" panose="05000000000000000000" pitchFamily="2" charset="2"/>
              <a:buChar char="ü"/>
            </a:pPr>
            <a:r>
              <a:rPr lang="pt-BR" dirty="0">
                <a:hlinkClick r:id="rId9"/>
              </a:rPr>
              <a:t>https://github.com/raminmh/liquid_time_constant_networks</a:t>
            </a: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50%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10%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S*50% + Q*10% + PPF*10%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ü"/>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ü"/>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8066</TotalTime>
  <Words>2252</Words>
  <Application>Microsoft Office PowerPoint</Application>
  <PresentationFormat>Widescreen</PresentationFormat>
  <Paragraphs>246</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1759</cp:revision>
  <dcterms:created xsi:type="dcterms:W3CDTF">2020-01-20T13:50:05Z</dcterms:created>
  <dcterms:modified xsi:type="dcterms:W3CDTF">2024-06-28T17:49:50Z</dcterms:modified>
</cp:coreProperties>
</file>