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95" r:id="rId3"/>
    <p:sldId id="423" r:id="rId4"/>
    <p:sldId id="422" r:id="rId5"/>
    <p:sldId id="425" r:id="rId6"/>
    <p:sldId id="398" r:id="rId7"/>
    <p:sldId id="424" r:id="rId8"/>
    <p:sldId id="426" r:id="rId9"/>
    <p:sldId id="427" r:id="rId10"/>
    <p:sldId id="428" r:id="rId11"/>
    <p:sldId id="263" r:id="rId12"/>
    <p:sldId id="298" r:id="rId13"/>
    <p:sldId id="293" r:id="rId14"/>
    <p:sldId id="306" r:id="rId1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tinyurl.com/tp558-books" TargetMode="External"/><Relationship Id="rId4" Type="http://schemas.openxmlformats.org/officeDocument/2006/relationships/hyperlink" Target="https://pytorch.org/exampl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[3]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[4]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[5]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[6]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[7]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dirty="0">
                <a:solidFill>
                  <a:srgbClr val="000000"/>
                </a:solidFill>
              </a:rPr>
              <a:t>[8] “Livros”, </a:t>
            </a:r>
            <a:r>
              <a:rPr lang="pt-BR" sz="2400" dirty="0">
                <a:solidFill>
                  <a:srgbClr val="000000"/>
                </a:solidFill>
                <a:hlinkClick r:id="rId5"/>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Ao final do curso, os alunos deverão apresentar um projeto final, incluindo um relatório em formato de artigo científico, envolvendo a aplicação de um algoritmo avançado de RN a um problema de sua escolha (de preferência, alinhado com sua pesquisa).</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ao final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p:txBody>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
            </a:pPr>
            <a:r>
              <a:rPr lang="pt-BR" dirty="0">
                <a:hlinkClick r:id="rId6"/>
              </a:rPr>
              <a:t>https://arxiv.org/abs/1803.02999</a:t>
            </a:r>
            <a:endParaRPr lang="pt-BR" dirty="0"/>
          </a:p>
          <a:p>
            <a:pPr lvl="2">
              <a:buFont typeface="Wingdings" panose="05000000000000000000" pitchFamily="2" charset="2"/>
              <a:buChar char="§"/>
            </a:pPr>
            <a:r>
              <a:rPr lang="pt-BR" dirty="0">
                <a:hlinkClick r:id="rId7"/>
              </a:rPr>
              <a:t>https://keras.io/examples/vision/reptile/</a:t>
            </a:r>
            <a:endParaRPr lang="pt-BR" dirty="0"/>
          </a:p>
          <a:p>
            <a:pPr lvl="1">
              <a:buFont typeface="Wingdings" panose="05000000000000000000" pitchFamily="2" charset="2"/>
              <a:buChar char="§"/>
            </a:pPr>
            <a:endParaRPr lang="pt-BR" dirty="0"/>
          </a:p>
          <a:p>
            <a:pPr marL="914400" lvl="2" indent="0">
              <a:buNone/>
            </a:pPr>
            <a:endParaRPr lang="pt-BR" dirty="0">
              <a:solidFill>
                <a:srgbClr val="202124"/>
              </a:solidFill>
            </a:endParaRPr>
          </a:p>
          <a:p>
            <a:pPr marL="0" indent="0">
              <a:buNone/>
            </a:pPr>
            <a:endParaRPr lang="pt-BR" dirty="0">
              <a:solidFill>
                <a:srgbClr val="202124"/>
              </a:solidFill>
            </a:endParaRPr>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4517506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7854</TotalTime>
  <Words>1277</Words>
  <Application>Microsoft Office PowerPoint</Application>
  <PresentationFormat>Widescreen</PresentationFormat>
  <Paragraphs>126</Paragraphs>
  <Slides>14</Slides>
  <Notes>4</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1720</cp:revision>
  <dcterms:created xsi:type="dcterms:W3CDTF">2020-01-20T13:50:05Z</dcterms:created>
  <dcterms:modified xsi:type="dcterms:W3CDTF">2024-02-16T18:48:27Z</dcterms:modified>
</cp:coreProperties>
</file>