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293" r:id="rId10"/>
    <p:sldId id="314" r:id="rId11"/>
    <p:sldId id="306" r:id="rId1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698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 err="1"/>
              <a:t>Diffusion</a:t>
            </a:r>
            <a:r>
              <a:rPr lang="pt-BR" b="1" i="1" dirty="0"/>
              <a:t> Models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A08954-37EA-D783-1115-34A908343057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51</Words>
  <Application>Microsoft Office PowerPoint</Application>
  <PresentationFormat>Widescreen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TP558 - Tópicos avançados em Machine Learning: Diffusion Models</vt:lpstr>
      <vt:lpstr>Introdução</vt:lpstr>
      <vt:lpstr>Fundamentação teórica</vt:lpstr>
      <vt:lpstr>Arquitetura e funcionamento</vt:lpstr>
      <vt:lpstr>Treinamento e otimização</vt:lpstr>
      <vt:lpstr>Vantagens e desvantagens</vt:lpstr>
      <vt:lpstr>Exemplo(s) de aplicação</vt:lpstr>
      <vt:lpstr>Comparação com outros algoritmos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1727</cp:revision>
  <dcterms:created xsi:type="dcterms:W3CDTF">2020-01-20T13:50:05Z</dcterms:created>
  <dcterms:modified xsi:type="dcterms:W3CDTF">2024-02-19T17:49:15Z</dcterms:modified>
</cp:coreProperties>
</file>