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293" r:id="rId10"/>
    <p:sldId id="314" r:id="rId11"/>
    <p:sldId id="306" r:id="rId1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8" autoAdjust="0"/>
    <p:restoredTop sz="79540" autoAdjust="0"/>
  </p:normalViewPr>
  <p:slideViewPr>
    <p:cSldViewPr snapToGrid="0">
      <p:cViewPr varScale="1">
        <p:scale>
          <a:sx n="88" d="100"/>
          <a:sy n="88" d="100"/>
        </p:scale>
        <p:origin x="1698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19/02/2024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pt-BR" b="1" i="1" dirty="0"/>
              <a:t>Adicione aqui seu 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Adicione aqui seu nome</a:t>
            </a:r>
          </a:p>
          <a:p>
            <a:r>
              <a:rPr lang="pt-BR" dirty="0"/>
              <a:t>Adicione aqui seu </a:t>
            </a:r>
            <a:r>
              <a:rPr lang="pt-BR" dirty="0" err="1"/>
              <a:t>email</a:t>
            </a:r>
            <a:endParaRPr lang="pt-BR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488AE-34B4-EF1D-F674-507FF2FC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Exemplo(s)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7882</TotalTime>
  <Words>49</Words>
  <Application>Microsoft Office PowerPoint</Application>
  <PresentationFormat>Widescreen</PresentationFormat>
  <Paragraphs>14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TP558 - Tópicos avançados em Machine Learning: Adicione aqui seu tema</vt:lpstr>
      <vt:lpstr>Introdução</vt:lpstr>
      <vt:lpstr>Fundamentação teórica</vt:lpstr>
      <vt:lpstr>Arquitetura e funcionamento</vt:lpstr>
      <vt:lpstr>Treinamento e otimização</vt:lpstr>
      <vt:lpstr>Vantagens e desvantagens</vt:lpstr>
      <vt:lpstr>Exemplo(s) de aplicação</vt:lpstr>
      <vt:lpstr>Comparação com outros algoritmos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1726</cp:revision>
  <dcterms:created xsi:type="dcterms:W3CDTF">2020-01-20T13:50:05Z</dcterms:created>
  <dcterms:modified xsi:type="dcterms:W3CDTF">2024-02-19T17:47:41Z</dcterms:modified>
</cp:coreProperties>
</file>