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1" r:id="rId14"/>
    <p:sldId id="436" r:id="rId15"/>
    <p:sldId id="432" r:id="rId16"/>
    <p:sldId id="430" r:id="rId17"/>
    <p:sldId id="434" r:id="rId18"/>
    <p:sldId id="435" r:id="rId19"/>
    <p:sldId id="433" r:id="rId20"/>
    <p:sldId id="263" r:id="rId21"/>
    <p:sldId id="298" r:id="rId22"/>
    <p:sldId id="293" r:id="rId23"/>
    <p:sldId id="306" r:id="rId24"/>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18/03/2024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18/03/2024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18/03/2024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18/03/2024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7" Type="http://schemas.openxmlformats.org/officeDocument/2006/relationships/hyperlink" Target="https://docs.edgeimpulse.com/docs/tutorials/end-to-end-tutorials/object-detection/detect-objects-using-fomo"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6" Type="http://schemas.openxmlformats.org/officeDocument/2006/relationships/hyperlink" Target="https://docs.edgeimpulse.com/docs/edge-impulse-studio/learning-blocks/object-detection/fomo-object-detection-for-constrained-devices" TargetMode="Externa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6"/>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7"/>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8048</TotalTime>
  <Words>1968</Words>
  <Application>Microsoft Office PowerPoint</Application>
  <PresentationFormat>Widescreen</PresentationFormat>
  <Paragraphs>220</Paragraphs>
  <Slides>23</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1748</cp:revision>
  <dcterms:created xsi:type="dcterms:W3CDTF">2020-01-20T13:50:05Z</dcterms:created>
  <dcterms:modified xsi:type="dcterms:W3CDTF">2024-03-18T13:26:58Z</dcterms:modified>
</cp:coreProperties>
</file>