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20/03/2024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20/03/2024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20/03/2024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20/03/2024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a:hlinkClick r:id="rId2"/>
              </a:rPr>
              <a:t>https://github.com/WongKinYiu/yolov9?tab=readme-ov-file</a:t>
            </a:r>
            <a:endParaRPr lang="pt-BR" dirty="0">
              <a:hlinkClick r:id="rId2"/>
            </a:endParaRP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pPr marL="457200" lvl="1" indent="0">
              <a:buNone/>
            </a:pPr>
            <a:endParaRPr lang="pt-BR" dirty="0"/>
          </a:p>
          <a:p>
            <a:pPr lvl="1">
              <a:buFont typeface="Wingdings" panose="05000000000000000000" pitchFamily="2" charset="2"/>
              <a:buChar char="ü"/>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8053</TotalTime>
  <Words>2059</Words>
  <Application>Microsoft Office PowerPoint</Application>
  <PresentationFormat>Widescreen</PresentationFormat>
  <Paragraphs>233</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1750</cp:revision>
  <dcterms:created xsi:type="dcterms:W3CDTF">2020-01-20T13:50:05Z</dcterms:created>
  <dcterms:modified xsi:type="dcterms:W3CDTF">2024-03-20T14:41:24Z</dcterms:modified>
</cp:coreProperties>
</file>