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28/06/2024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28/06/2024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28/06/2024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28/06/2024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7" Type="http://schemas.openxmlformats.org/officeDocument/2006/relationships/hyperlink" Target="https://velo-code.github.io/"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6" Type="http://schemas.openxmlformats.org/officeDocument/2006/relationships/hyperlink" Target="https://arxiv.org/pdf/2211.09760" TargetMode="Externa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dirty="0">
                <a:hlinkClick r:id="rId2"/>
              </a:rPr>
              <a:t>https://github.com/WongKinYiu/yolov9?tab=readme-ov-file</a:t>
            </a:r>
          </a:p>
          <a:p>
            <a:pPr lvl="1">
              <a:buFont typeface="Wingdings" panose="05000000000000000000" pitchFamily="2" charset="2"/>
              <a:buChar char="§"/>
            </a:pPr>
            <a:r>
              <a:rPr lang="en-US" b="0" i="0" dirty="0">
                <a:solidFill>
                  <a:srgbClr val="000000"/>
                </a:solidFill>
                <a:effectLst/>
                <a:highlight>
                  <a:srgbClr val="FFFFFF"/>
                </a:highlight>
              </a:rPr>
              <a:t>YOLO-World: Real-Time Open-Vocabulary Object Detection</a:t>
            </a:r>
          </a:p>
          <a:p>
            <a:pPr lvl="2">
              <a:buFont typeface="Wingdings" panose="05000000000000000000" pitchFamily="2" charset="2"/>
              <a:buChar char="ü"/>
            </a:pPr>
            <a:r>
              <a:rPr lang="pt-BR" dirty="0">
                <a:hlinkClick r:id="rId2"/>
              </a:rPr>
              <a:t>https://arxiv.org/abs/2401.17270</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https://colab.research.google.com/github/roboflow-ai/notebooks/blob/main/notebooks/zero-shot-object-detection-with-yolo-world.ipynb</a:t>
            </a:r>
            <a:endParaRPr lang="en-US" dirty="0">
              <a:solidFill>
                <a:srgbClr val="000000"/>
              </a:solidFill>
              <a:highlight>
                <a:srgbClr val="FFFFFF"/>
              </a:highlight>
              <a:latin typeface="Arial" panose="020B0604020202020204" pitchFamily="34" charset="0"/>
              <a:hlinkClick r:id="rId2"/>
            </a:endParaRPr>
          </a:p>
          <a:p>
            <a:pPr lvl="2">
              <a:buFont typeface="Wingdings" panose="05000000000000000000" pitchFamily="2" charset="2"/>
              <a:buChar char="ü"/>
            </a:pPr>
            <a:r>
              <a:rPr lang="pt-BR" dirty="0">
                <a:hlinkClick r:id="rId2"/>
              </a:rPr>
              <a:t>https://www.youtube.com/watch?v=X7gKBGVz4vs&amp;feature=youtu.be</a:t>
            </a: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endParaRPr lang="pt-BR" dirty="0"/>
          </a:p>
          <a:p>
            <a:pPr lvl="1">
              <a:buFont typeface="Wingdings" panose="05000000000000000000" pitchFamily="2" charset="2"/>
              <a:buChar char="§"/>
            </a:pPr>
            <a:r>
              <a:rPr lang="en-US" dirty="0" err="1">
                <a:effectLst/>
              </a:rPr>
              <a:t>VeLO</a:t>
            </a:r>
            <a:r>
              <a:rPr lang="en-US" dirty="0">
                <a:effectLst/>
              </a:rPr>
              <a:t>: Training Versatile Learned Optimizers by Scaling Up</a:t>
            </a:r>
          </a:p>
          <a:p>
            <a:pPr lvl="2">
              <a:buFont typeface="Wingdings" panose="05000000000000000000" pitchFamily="2" charset="2"/>
              <a:buChar char="ü"/>
            </a:pPr>
            <a:r>
              <a:rPr lang="pt-BR" dirty="0">
                <a:hlinkClick r:id="rId6"/>
              </a:rPr>
              <a:t>https://arxiv.org/pdf/2211.09760</a:t>
            </a:r>
            <a:endParaRPr lang="pt-BR" dirty="0"/>
          </a:p>
          <a:p>
            <a:pPr lvl="2">
              <a:buFont typeface="Wingdings" panose="05000000000000000000" pitchFamily="2" charset="2"/>
              <a:buChar char="ü"/>
            </a:pPr>
            <a:r>
              <a:rPr lang="pt-BR">
                <a:hlinkClick r:id="rId7"/>
              </a:rPr>
              <a:t>https://velo-code.github.io/</a:t>
            </a:r>
            <a:endParaRPr lang="pt-BR"/>
          </a:p>
          <a:p>
            <a:pPr marL="914400" lvl="2" indent="0">
              <a:buNone/>
            </a:pP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50%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10%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S*50% + Q*10% + PPF*10%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8062</TotalTime>
  <Words>2169</Words>
  <Application>Microsoft Office PowerPoint</Application>
  <PresentationFormat>Widescreen</PresentationFormat>
  <Paragraphs>244</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1754</cp:revision>
  <dcterms:created xsi:type="dcterms:W3CDTF">2020-01-20T13:50:05Z</dcterms:created>
  <dcterms:modified xsi:type="dcterms:W3CDTF">2024-06-28T17:39:22Z</dcterms:modified>
</cp:coreProperties>
</file>