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395" r:id="rId3"/>
    <p:sldId id="423" r:id="rId4"/>
    <p:sldId id="422" r:id="rId5"/>
    <p:sldId id="425" r:id="rId6"/>
    <p:sldId id="398" r:id="rId7"/>
    <p:sldId id="424" r:id="rId8"/>
    <p:sldId id="263" r:id="rId9"/>
    <p:sldId id="426" r:id="rId10"/>
    <p:sldId id="298" r:id="rId11"/>
    <p:sldId id="293" r:id="rId12"/>
    <p:sldId id="306" r:id="rId1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8" autoAdjust="0"/>
    <p:restoredTop sz="79540" autoAdjust="0"/>
  </p:normalViewPr>
  <p:slideViewPr>
    <p:cSldViewPr snapToGrid="0">
      <p:cViewPr varScale="1">
        <p:scale>
          <a:sx n="88" d="100"/>
          <a:sy n="88" d="100"/>
        </p:scale>
        <p:origin x="1698" y="8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15/02/2024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15/02/2024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15/02/2024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15/02/2024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tinyurl.com/tp558-books" TargetMode="External"/><Relationship Id="rId4" Type="http://schemas.openxmlformats.org/officeDocument/2006/relationships/hyperlink" Target="https://pytorch.org/exampl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redes neurais (</a:t>
            </a:r>
            <a:r>
              <a:rPr lang="pt-BR" b="0" i="0" u="none" strike="noStrike" dirty="0" err="1">
                <a:solidFill>
                  <a:srgbClr val="000000"/>
                </a:solidFill>
                <a:effectLst/>
              </a:rPr>
              <a:t>RNs</a:t>
            </a:r>
            <a:r>
              <a:rPr lang="pt-BR" b="0" i="0" u="none" strike="noStrike" dirty="0">
                <a:solidFill>
                  <a:srgbClr val="000000"/>
                </a:solidFill>
                <a:effectLst/>
              </a:rPr>
              <a:t>)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dividido em vários seminários preparados e apresentados pelos alunos, cada um cobrindo um tipo diferente de algoritmo.</a:t>
            </a:r>
          </a:p>
          <a:p>
            <a:pPr lvl="1">
              <a:buFont typeface="Wingdings" panose="05000000000000000000" pitchFamily="2" charset="2"/>
              <a:buChar char="§"/>
            </a:pPr>
            <a:r>
              <a:rPr lang="pt-BR" dirty="0">
                <a:solidFill>
                  <a:srgbClr val="000000"/>
                </a:solidFill>
              </a:rPr>
              <a:t>Ao final de cada seminário, os alunos deverão responder a um quiz, preparado pelo apresentador, sobre o algoritmo apresentado.</a:t>
            </a:r>
          </a:p>
          <a:p>
            <a:pPr lvl="1">
              <a:buFont typeface="Wingdings" panose="05000000000000000000" pitchFamily="2" charset="2"/>
              <a:buChar char="§"/>
            </a:pPr>
            <a:r>
              <a:rPr lang="pt-BR" dirty="0">
                <a:solidFill>
                  <a:srgbClr val="000000"/>
                </a:solidFill>
              </a:rPr>
              <a:t>Ao final do curso, os alunos deverão apresentar um projeto final, incluindo um relatório em formato de artigo científico, envolvendo a aplicação de um algoritmo avançado de RN a um problema de sua escolha (de preferência, alinhado com sua pesquisa).</a:t>
            </a:r>
          </a:p>
          <a:p>
            <a:pPr lvl="1">
              <a:buFont typeface="Wingdings" panose="05000000000000000000" pitchFamily="2" charset="2"/>
              <a:buChar char="§"/>
            </a:pPr>
            <a:endParaRPr lang="pt-BR" dirty="0">
              <a:solidFill>
                <a:srgbClr val="000000"/>
              </a:solidFill>
            </a:endParaRP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20%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ao final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S*40% + Q*10% + PPF*20%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[3]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[4]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[5]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[6]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[7]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dirty="0">
                <a:solidFill>
                  <a:srgbClr val="000000"/>
                </a:solidFill>
              </a:rPr>
              <a:t>[8] “Livros”, </a:t>
            </a:r>
            <a:r>
              <a:rPr lang="pt-BR" sz="2400" dirty="0">
                <a:solidFill>
                  <a:srgbClr val="000000"/>
                </a:solidFill>
                <a:hlinkClick r:id="rId5"/>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E740D2-3D7D-E6DD-BABD-477E08862585}"/>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A2261D0C-4E3D-C901-26C9-0CC07A70AF58}"/>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74048330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7749</TotalTime>
  <Words>1022</Words>
  <Application>Microsoft Office PowerPoint</Application>
  <PresentationFormat>Widescreen</PresentationFormat>
  <Paragraphs>87</Paragraphs>
  <Slides>12</Slides>
  <Notes>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Arial</vt:lpstr>
      <vt:lpstr>Calibri</vt:lpstr>
      <vt:lpstr>Calibri Light</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Referências</vt:lpstr>
      <vt:lpstr>Apresentação do PowerPoint</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1713</cp:revision>
  <dcterms:created xsi:type="dcterms:W3CDTF">2020-01-20T13:50:05Z</dcterms:created>
  <dcterms:modified xsi:type="dcterms:W3CDTF">2024-02-15T18:10:32Z</dcterms:modified>
</cp:coreProperties>
</file>