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95" r:id="rId3"/>
    <p:sldId id="423" r:id="rId4"/>
    <p:sldId id="422" r:id="rId5"/>
    <p:sldId id="425" r:id="rId6"/>
    <p:sldId id="398" r:id="rId7"/>
    <p:sldId id="424" r:id="rId8"/>
    <p:sldId id="426" r:id="rId9"/>
    <p:sldId id="427" r:id="rId10"/>
    <p:sldId id="428" r:id="rId11"/>
    <p:sldId id="429" r:id="rId12"/>
    <p:sldId id="431" r:id="rId13"/>
    <p:sldId id="432" r:id="rId14"/>
    <p:sldId id="430" r:id="rId15"/>
    <p:sldId id="263" r:id="rId16"/>
    <p:sldId id="298" r:id="rId17"/>
    <p:sldId id="293" r:id="rId18"/>
    <p:sldId id="306" r:id="rId19"/>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23/02/2024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23/02/2024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23/02/2024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23/02/2024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mirnet/"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5" Type="http://schemas.openxmlformats.org/officeDocument/2006/relationships/hyperlink" Target="https://keras.io/examples/vision/edsr/" TargetMode="External"/><Relationship Id="rId4" Type="http://schemas.openxmlformats.org/officeDocument/2006/relationships/hyperlink" Target="https://arxiv.org/abs/1707.0292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p>
          <a:p>
            <a:pPr lvl="2">
              <a:buFont typeface="Wingdings" panose="05000000000000000000" pitchFamily="2" charset="2"/>
              <a:buChar char="ü"/>
            </a:pPr>
            <a:r>
              <a:rPr lang="pt-BR" dirty="0">
                <a:hlinkClick r:id="rId3"/>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4"/>
              </a:rPr>
              <a:t>https://arxiv.org/abs/1707.02921</a:t>
            </a:r>
            <a:endParaRPr lang="pt-BR" dirty="0"/>
          </a:p>
          <a:p>
            <a:pPr lvl="2">
              <a:buFont typeface="Wingdings" panose="05000000000000000000" pitchFamily="2" charset="2"/>
              <a:buChar char="ü"/>
            </a:pPr>
            <a:r>
              <a:rPr lang="pt-BR" dirty="0">
                <a:hlinkClick r:id="rId5"/>
              </a:rPr>
              <a:t>https://keras.io/examples/vision/edsr/</a:t>
            </a:r>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sz="2400" dirty="0">
                <a:hlinkClick r:id="rId5"/>
              </a:rPr>
              <a:t>https://arxiv.org/pdf/1509.02971.pdf</a:t>
            </a:r>
            <a:endParaRPr lang="en-US" sz="2400" dirty="0"/>
          </a:p>
          <a:p>
            <a:pPr lvl="2">
              <a:buFont typeface="Wingdings" panose="05000000000000000000" pitchFamily="2" charset="2"/>
              <a:buChar char="ü"/>
            </a:pPr>
            <a:r>
              <a:rPr lang="en-US" sz="2400" dirty="0">
                <a:hlinkClick r:id="rId6"/>
              </a:rPr>
              <a:t>https://keras.io/examples/rl/ddpg_pendulum/</a:t>
            </a:r>
            <a:endParaRPr lang="en-US" sz="2400"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sz="2400" dirty="0">
                <a:hlinkClick r:id="rId7"/>
              </a:rPr>
              <a:t>https://inria.hal.science/hal-00840470/document</a:t>
            </a:r>
            <a:endParaRPr lang="pt-BR" sz="2400" dirty="0"/>
          </a:p>
          <a:p>
            <a:pPr lvl="2">
              <a:buFont typeface="Wingdings" panose="05000000000000000000" pitchFamily="2" charset="2"/>
              <a:buChar char="ü"/>
            </a:pPr>
            <a:r>
              <a:rPr lang="pt-BR" sz="2400" dirty="0">
                <a:hlinkClick r:id="rId8"/>
              </a:rPr>
              <a:t>https://keras.io/examples/rl/actor_critic_cartpole/</a:t>
            </a:r>
            <a:endParaRPr lang="pt-BR" sz="2400"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80180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7912</TotalTime>
  <Words>1617</Words>
  <Application>Microsoft Office PowerPoint</Application>
  <PresentationFormat>Widescreen</PresentationFormat>
  <Paragraphs>176</Paragraphs>
  <Slides>18</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1734</cp:revision>
  <dcterms:created xsi:type="dcterms:W3CDTF">2020-01-20T13:50:05Z</dcterms:created>
  <dcterms:modified xsi:type="dcterms:W3CDTF">2024-02-23T19:27:46Z</dcterms:modified>
</cp:coreProperties>
</file>