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3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0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26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52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8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2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25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12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8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2449-C1E5-48D2-8CC4-1E9CE43D2644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FC8976-E5AA-491C-B005-3A5E3E2FA0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44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3F913-A88E-47D3-8F77-952EDDC4D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記憶大考驗</a:t>
            </a:r>
          </a:p>
        </p:txBody>
      </p:sp>
    </p:spTree>
    <p:extLst>
      <p:ext uri="{BB962C8B-B14F-4D97-AF65-F5344CB8AC3E}">
        <p14:creationId xmlns:p14="http://schemas.microsoft.com/office/powerpoint/2010/main" val="42444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9EB4-0636-4CC3-9ECE-84FEB20E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A9112-E5A4-44CE-B0C3-62245F6C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背數學公式太無聊了</a:t>
            </a:r>
            <a:endParaRPr lang="en-US" altLang="zh-TW" sz="4800" dirty="0"/>
          </a:p>
          <a:p>
            <a:r>
              <a:rPr lang="zh-TW" altLang="en-US" sz="4800" dirty="0"/>
              <a:t>我寫不出更好的東西了</a:t>
            </a:r>
          </a:p>
        </p:txBody>
      </p:sp>
    </p:spTree>
    <p:extLst>
      <p:ext uri="{BB962C8B-B14F-4D97-AF65-F5344CB8AC3E}">
        <p14:creationId xmlns:p14="http://schemas.microsoft.com/office/powerpoint/2010/main" val="284172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F6F36-71FE-48CA-AA72-76DD21E4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400A52-3071-4241-91CB-C6864292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使用技術</a:t>
            </a:r>
            <a:r>
              <a:rPr lang="en-US" altLang="zh-TW" dirty="0"/>
              <a:t>:Visual C#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069DA-AD1D-4B36-889C-3E894434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69" y="1766494"/>
            <a:ext cx="5070621" cy="417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5D200-73E3-4530-A98F-B47B6BF7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77" y="0"/>
            <a:ext cx="9291215" cy="1049235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40B96B-B743-4168-BC28-82A338996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0" y="855677"/>
            <a:ext cx="8810194" cy="4974671"/>
          </a:xfrm>
        </p:spPr>
      </p:pic>
    </p:spTree>
    <p:extLst>
      <p:ext uri="{BB962C8B-B14F-4D97-AF65-F5344CB8AC3E}">
        <p14:creationId xmlns:p14="http://schemas.microsoft.com/office/powerpoint/2010/main" val="78543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D201E-8C94-47CB-B36F-30F478B4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23790-DE56-406D-A57D-DB6F88CD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陳霆淞</a:t>
            </a:r>
            <a:r>
              <a:rPr lang="en-US" altLang="zh-TW" sz="4000" dirty="0"/>
              <a:t>:</a:t>
            </a:r>
            <a:r>
              <a:rPr lang="zh-TW" altLang="en-US" sz="4000" dirty="0"/>
              <a:t>程式設計、程式撰寫、流程圖製作、投影片製作</a:t>
            </a:r>
          </a:p>
        </p:txBody>
      </p:sp>
    </p:spTree>
    <p:extLst>
      <p:ext uri="{BB962C8B-B14F-4D97-AF65-F5344CB8AC3E}">
        <p14:creationId xmlns:p14="http://schemas.microsoft.com/office/powerpoint/2010/main" val="45775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2A1F9-56CE-4211-8EDB-64CFCCE7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262D9-75C7-46FC-BCAB-5CA004A0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玩家需要再一定時間內記住所有圖片位置，接者所有圖片會覆蓋，玩家可使用滑數點選要翻開的圖片，若連續翻開兩張圖不是配對的，則圖片重新覆蓋，當</a:t>
            </a:r>
            <a:r>
              <a:rPr lang="en-US" altLang="zh-TW" sz="3600" dirty="0"/>
              <a:t>4</a:t>
            </a:r>
            <a:r>
              <a:rPr lang="zh-TW" altLang="en-US" sz="3600" dirty="0"/>
              <a:t>對圖片皆被翻開後遊戲結束</a:t>
            </a:r>
          </a:p>
        </p:txBody>
      </p:sp>
    </p:spTree>
    <p:extLst>
      <p:ext uri="{BB962C8B-B14F-4D97-AF65-F5344CB8AC3E}">
        <p14:creationId xmlns:p14="http://schemas.microsoft.com/office/powerpoint/2010/main" val="123111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D7CF1-3505-47F4-BE33-5EB39D3D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21A41-5890-4BFC-95DE-D917A427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1" y="2015732"/>
            <a:ext cx="1148452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dirty="0"/>
              <a:t> 有兩個版本的圖片可以玩真是太棒了</a:t>
            </a:r>
          </a:p>
        </p:txBody>
      </p:sp>
      <p:pic>
        <p:nvPicPr>
          <p:cNvPr id="5" name="圖形 4" descr="直升機">
            <a:extLst>
              <a:ext uri="{FF2B5EF4-FFF2-40B4-BE49-F238E27FC236}">
                <a16:creationId xmlns:a16="http://schemas.microsoft.com/office/drawing/2014/main" id="{318CBD0C-18F7-4351-90FB-DB5BE2476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517" y="36261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-0.00231 L 0.03659 -0.00231 C 0.03815 0.00023 0.03958 0.00301 0.0414 0.00509 C 0.04219 0.00602 0.04323 0.00579 0.04414 0.00625 C 0.05039 0.00949 0.03997 0.00509 0.05039 0.0088 C 0.0513 0.00903 0.05208 0.00995 0.05312 0.00995 L 0.18867 0.01366 C 0.19713 0.01482 0.2056 0.01713 0.21406 0.01736 C 0.27799 0.01806 0.29961 0.01551 0.35508 0.01111 C 0.3737 -0.00301 0.36224 0.00463 0.40612 0.00255 C 0.47213 -0.00046 0.71406 -0.00393 0.75351 -0.00463 C 0.76471 -0.00509 0.77604 -0.0044 0.78724 -0.00602 C 0.78841 -0.00602 0.78893 -0.00856 0.78997 -0.00949 C 0.79127 -0.01065 0.797 -0.01181 0.79752 -0.01204 C 0.80781 -0.03009 0.79909 -0.01736 0.8319 -0.01458 C 0.83581 -0.01412 0.83971 -0.01366 0.84362 -0.01319 C 0.8444 -0.01296 0.84505 -0.0125 0.8457 -0.01204 C 0.84661 -0.01134 0.84752 -0.01018 0.84844 -0.00949 C 0.85026 -0.00856 0.85403 -0.00718 0.85403 -0.00718 C 0.85443 -0.00509 0.85469 -0.00278 0.85534 -0.00093 C 0.85586 0.00023 0.85677 0.00046 0.85742 0.00139 C 0.85794 0.00255 0.85833 0.00394 0.85885 0.00509 C 0.86315 0.03079 0.86263 0.02292 0.8595 0.06736 C 0.85924 0.07083 0.85755 0.07315 0.85677 0.07593 C 0.85599 0.07847 0.8556 0.08102 0.85469 0.08333 C 0.8539 0.08519 0.85299 0.08704 0.85195 0.08819 C 0.84167 0.10093 0.84466 0.09907 0.8375 0.10162 C 0.83542 0.1037 0.83346 0.10625 0.83125 0.10787 C 0.83021 0.10857 0.8289 0.10833 0.82786 0.10903 C 0.82435 0.11157 0.82109 0.11551 0.81745 0.11759 C 0.8125 0.12037 0.80755 0.12407 0.80234 0.12616 C 0.79531 0.12894 0.79818 0.12778 0.79349 0.12986 C 0.79271 0.13102 0.79219 0.13264 0.7914 0.13357 C 0.78893 0.13634 0.78086 0.13889 0.77969 0.13958 C 0.77851 0.14028 0.77734 0.1412 0.77617 0.14213 C 0.76354 0.15162 0.77682 0.14306 0.75625 0.15301 C 0.73112 0.16528 0.74831 0.15995 0.72122 0.16528 C 0.70625 0.17847 0.72252 0.16528 0.68268 0.17384 C 0.6789 0.17477 0.67539 0.17732 0.67161 0.1787 C 0.66732 0.18056 0.66302 0.18264 0.65859 0.18357 C 0.53177 0.21088 0.55403 0.19884 0.3737 0.20208 L 0.35989 0.20556 C 0.35078 0.20787 0.34518 0.20833 0.33594 0.21181 C 0.33333 0.21273 0.33086 0.21482 0.32825 0.21551 C 0.3194 0.21736 0.31042 0.21782 0.30143 0.21921 C 0.30052 0.21921 0.29375 0.22107 0.29258 0.22153 C 0.28633 0.22384 0.28021 0.22801 0.27396 0.22894 C 0.24414 0.23333 0.25742 0.23194 0.23398 0.2338 L 0.22161 0.23866 C 0.21888 0.23982 0.21627 0.2419 0.21341 0.24236 C 0.20338 0.24421 0.19323 0.24491 0.18307 0.24607 L 0.0263 0.24352 C 0.01523 0.24329 0.00417 0.24213 -0.00677 0.23982 C -0.00768 0.23982 -0.00794 0.23681 -0.00886 0.23634 C -0.0112 0.23472 -0.01393 0.23472 -0.01641 0.2338 C -0.02097 0.23194 -0.02005 0.23194 -0.02331 0.23009 C -0.02487 0.22917 -0.02656 0.22847 -0.02813 0.22778 C -0.02904 0.22523 -0.02969 0.22245 -0.03086 0.22037 C -0.03138 0.21944 -0.03229 0.21991 -0.03294 0.21921 C -0.03399 0.21782 -0.03464 0.21574 -0.03568 0.21412 C -0.04297 0.20301 -0.0306 0.22454 -0.0405 0.20694 C -0.04089 0.2037 -0.0405 0.19954 -0.04193 0.19699 L -0.05078 0.18125 C -0.0513 0.17824 -0.05143 0.17523 -0.05222 0.17269 C -0.05261 0.17107 -0.05391 0.1706 -0.0543 0.16898 C -0.05729 0.15185 -0.05938 0.12685 -0.06107 0.10903 C -0.05977 -0.01806 -0.05886 -0.14537 -0.05703 -0.27245 C -0.05677 -0.29167 -0.05534 -0.30625 -0.05222 -0.32384 C -0.05182 -0.32569 -0.05117 -0.32708 -0.05078 -0.3287 C -0.05013 -0.33171 -0.04948 -0.33449 -0.0487 -0.33727 C -0.04675 -0.36181 -0.04766 -0.35556 -0.04258 -0.38634 C -0.03685 -0.42083 -0.04102 -0.41227 -0.03425 -0.42431 C -0.03242 -0.43333 -0.02761 -0.45718 -0.02539 -0.45972 C -0.02253 -0.46296 -0.02383 -0.46111 -0.02123 -0.46574 C -0.02057 -0.46852 -0.02018 -0.47176 -0.01914 -0.47431 C -0.01875 -0.47546 -0.01771 -0.47593 -0.01706 -0.47685 C -0.01524 -0.47917 -0.01367 -0.48218 -0.01159 -0.48403 C 0.00078 -0.49583 -0.00104 -0.49468 0.00703 -0.49768 C 0.02135 -0.51343 -0.00013 -0.49028 0.0276 -0.51597 C 0.02851 -0.51667 0.02877 -0.51898 0.02969 -0.51968 C 0.03646 -0.52477 0.04323 -0.52986 0.05039 -0.5331 C 0.05638 -0.53565 0.06276 -0.53542 0.06888 -0.53681 C 0.07734 -0.54143 0.08555 -0.54676 0.0944 -0.54884 C 0.10195 -0.55069 0.1095 -0.55139 0.11706 -0.55255 C 0.12917 -0.56343 0.1237 -0.55949 0.15013 -0.56111 C 0.19479 -0.56389 0.23958 -0.56435 0.28424 -0.56597 C 0.29453 -0.56898 0.30482 -0.57222 0.31523 -0.57454 C 0.33359 -0.5787 0.35195 -0.58102 0.37031 -0.58565 C 0.40625 -0.59444 0.38672 -0.59051 0.42877 -0.59653 L 0.62825 -0.58935 C 0.76523 -0.57963 0.63112 -0.58518 0.6806 -0.57454 C 0.69023 -0.57268 0.69987 -0.57222 0.7095 -0.57106 C 0.71862 -0.56157 0.71198 -0.5669 0.72877 -0.56366 C 0.7345 -0.5625 0.74023 -0.56111 0.74596 -0.55995 C 0.74805 -0.55833 0.75013 -0.55671 0.75208 -0.55509 C 0.75495 -0.55278 0.75742 -0.54907 0.76042 -0.54768 C 0.76797 -0.54444 0.78294 -0.54352 0.7914 -0.54282 C 0.81172 -0.53241 0.78867 -0.54306 0.81823 -0.53542 C 0.825 -0.5338 0.83099 -0.53102 0.8375 -0.52824 C 0.83997 -0.52454 0.84232 -0.52037 0.84505 -0.51713 C 0.84778 -0.51389 0.86055 -0.50741 0.86081 -0.50741 C 0.87526 -0.50023 0.88984 -0.49421 0.90417 -0.48657 C 0.91536 -0.48079 0.92617 -0.47361 0.93724 -0.4669 C 0.94336 -0.45625 0.93854 -0.4662 0.9414 -0.43403 C 0.94167 -0.43056 0.94232 -0.42755 0.94271 -0.42431 C 0.94297 -0.42222 0.94323 -0.42014 0.94349 -0.41806 C 0.94232 -0.39282 0.9418 -0.36736 0.93997 -0.34236 C 0.93971 -0.33866 0.93776 -0.33611 0.93724 -0.33241 C 0.93542 -0.32037 0.93424 -0.3081 0.93307 -0.29583 C 0.93216 -0.28565 0.9319 -0.27546 0.93099 -0.26528 C 0.92982 -0.25 0.92812 -0.23518 0.92695 -0.21991 C 0.92578 -0.20602 0.925 -0.19213 0.92422 -0.17847 C 0.92226 -0.14653 0.92409 -0.16204 0.92135 -0.14282 C 0.92044 -0.12824 0.92018 -0.11343 0.91862 -0.09884 C 0.91836 -0.09606 0.91614 -0.09444 0.91588 -0.09143 C 0.91393 -0.07176 0.91354 -0.05139 0.91172 -0.03171 C 0.91159 -0.02893 0.91015 -0.02685 0.90976 -0.02431 C 0.90716 -0.01134 0.90495 0.00162 0.90286 0.01482 C 0.90221 0.01898 0.90208 0.02315 0.90143 0.02708 C 0.89974 0.03866 0.89805 0.05 0.89596 0.06134 C 0.89479 0.06759 0.89297 0.07338 0.8918 0.07963 C 0.89088 0.08449 0.89062 0.08958 0.88971 0.09444 C 0.88776 0.10579 0.88594 0.11736 0.88359 0.1287 C 0.88294 0.13171 0.88164 0.13426 0.88086 0.13727 C 0.88008 0.13958 0.87956 0.14213 0.87877 0.14444 C 0.87565 0.15324 0.872 0.16134 0.86914 0.17014 C 0.8668 0.17732 0.86523 0.18519 0.86289 0.19213 C 0.8625 0.19375 0.86146 0.19444 0.86081 0.19583 C 0.83698 0.25232 0.85078 0.22593 0.8319 0.25949 L 0.82305 0.27546 C 0.82226 0.27662 0.82187 0.27847 0.82096 0.27894 C 0.78633 0.30486 0.81315 0.28704 0.77487 0.30602 C 0.77226 0.30718 0.76992 0.31019 0.76732 0.31088 C 0.74739 0.31528 0.72734 0.31736 0.70742 0.3206 C 0.6763 0.33125 0.69596 0.32569 0.64062 0.33032 L 0.57812 0.33519 L 0.34414 0.33287 C 0.3388 0.33264 0.33489 0.32292 0.32969 0.3206 C 0.32318 0.31759 0.3164 0.31829 0.30976 0.3169 C 0.29635 0.30903 0.31146 0.31736 0.28906 0.30972 C 0.2819 0.30718 0.27474 0.30486 0.26771 0.30116 C 0.25273 0.29306 0.23789 0.2831 0.22305 0.27407 C 0.22096 0.27292 0.21875 0.27245 0.2168 0.27037 C 0.2125 0.26597 0.20807 0.26181 0.20377 0.25694 C 0.20299 0.25602 0.2026 0.25394 0.20169 0.25347 C 0.19935 0.25162 0.19661 0.25093 0.19414 0.24977 C 0.18476 0.23819 0.17552 0.22639 0.16588 0.21551 C 0.1638 0.21296 0.1612 0.21204 0.15898 0.20926 C 0.15195 0.20046 0.14596 0.18866 0.13841 0.18125 C 0.11667 0.15995 0.09844 0.14745 0.07721 0.13218 C 0.07552 0.1294 0.07409 0.12616 0.07239 0.12361 C 0.06497 0.11319 0.05651 0.10486 0.04961 0.09306 C 0.04492 0.08495 0.0418 0.07431 0.03789 0.06505 C 0.03542 0.05185 0.03659 0.05718 0.02825 0.0331 C 0.02786 0.03171 0.02695 0.03079 0.0263 0.02963 C 0.02552 0.02454 0.02526 0.01944 0.02422 0.01482 C 0.0207 0.00046 0.01562 -0.00949 0.0138 -0.02431 C 0.01224 -0.03727 0.0112 -0.05046 0.00976 -0.06343 C 0.0095 -0.06505 0.00924 -0.06667 0.00898 -0.06829 C 0.00794 -0.07523 0.00651 -0.08194 0.0056 -0.08912 C 0.00351 -0.10532 0.00221 -0.12176 0.00013 -0.13796 C -0.00052 -0.14259 -0.00182 -0.14699 -0.00261 -0.15139 C -0.003 -0.15347 -0.003 -0.15556 -0.00339 -0.15764 C -0.00742 -0.18565 -0.01016 -0.21458 -0.01576 -0.2419 C -0.01667 -0.24653 -0.01784 -0.25069 -0.01849 -0.25532 C -0.03138 -0.35231 -0.02162 -0.29259 -0.02813 -0.33125 C -0.02761 -0.35856 -0.02878 -0.38611 -0.02669 -0.41319 C -0.0263 -0.41898 -0.02123 -0.42315 -0.01914 -0.42778 C -0.01654 -0.43426 -0.01472 -0.4419 -0.01159 -0.44745 C -0.01068 -0.44907 -0.01003 -0.45116 -0.00886 -0.45231 C -0.00195 -0.4588 0.00286 -0.45949 0.01042 -0.46204 C 0.01133 -0.46296 0.01211 -0.46458 0.01315 -0.46458 C 0.03216 -0.46366 0.03294 -0.46852 0.0414 -0.44375 C 0.04453 -0.43449 0.05963 -0.37685 0.06068 -0.37292 C 0.06133 -0.36991 0.06172 -0.3669 0.06276 -0.36435 L 0.06823 -0.34954 C 0.07213 -0.32847 0.07578 -0.30718 0.07995 -0.28588 C 0.0806 -0.28218 0.08216 -0.27893 0.08268 -0.275 C 0.08971 -0.22639 0.08307 -0.25139 0.0888 -0.23102 C 0.09206 -0.20278 0.09479 -0.17454 0.09844 -0.14653 C 0.09883 -0.14375 0.10052 -0.1419 0.1013 -0.13912 C 0.10208 -0.13657 0.10273 -0.13356 0.10325 -0.13056 C 0.11068 -0.09143 0.11107 -0.08148 0.12057 -0.04259 C 0.12357 -0.03009 0.12539 -0.01551 0.13086 -0.00602 C 0.13216 -0.00347 0.13307 0.00093 0.13502 0.00139 L 0.13906 0.00255 C 0.1444 -0.00185 0.15 -0.00509 0.15495 -0.01088 C 0.15651 -0.01273 0.15664 -0.01667 0.15768 -0.01944 C 0.16081 -0.02731 0.16484 -0.03403 0.16732 -0.04259 C 0.17604 -0.07292 0.18333 -0.10463 0.1914 -0.13565 C 0.20338 -0.22963 0.19765 -0.18194 0.20859 -0.2787 C 0.20976 -0.29907 0.21002 -0.31968 0.21198 -0.33981 C 0.2151 -0.37153 0.21432 -0.36852 0.22031 -0.38264 C 0.23112 -0.38218 0.24284 -0.38958 0.2526 -0.38148 C 0.26588 -0.37037 0.27435 -0.34676 0.28489 -0.3287 C 0.28724 -0.325 0.28945 -0.32106 0.29114 -0.31667 C 0.29909 -0.29537 0.30794 -0.275 0.3138 -0.25185 C 0.31784 -0.23634 0.32578 -0.18588 0.33034 -0.15764 C 0.33125 -0.13889 0.33229 -0.12014 0.33307 -0.10139 C 0.33398 -0.08264 0.33424 -0.06389 0.33515 -0.04514 C 0.33646 -0.02014 0.33424 -0.02593 0.33997 -0.01574 C 0.34596 -0.01782 0.35195 -0.01921 0.35794 -0.02176 C 0.35937 -0.02245 0.36094 -0.02361 0.36198 -0.02546 C 0.37292 -0.04375 0.38581 -0.05926 0.39362 -0.08171 C 0.4013 -0.10347 0.41107 -0.12292 0.4164 -0.14653 C 0.4237 -0.17917 0.43151 -0.21157 0.43841 -0.24444 C 0.43984 -0.25116 0.4401 -0.25833 0.44114 -0.26528 C 0.44622 -0.29699 0.45351 -0.32801 0.45703 -0.36065 C 0.45768 -0.36713 0.45781 -0.37384 0.45898 -0.38009 C 0.46042 -0.38657 0.46315 -0.39583 0.46667 -0.40093 C 0.47096 -0.40741 0.47669 -0.40625 0.48242 -0.40833 L 0.4914 -0.40718 C 0.49284 -0.40602 0.49323 -0.40231 0.49414 -0.39977 C 0.49557 -0.3956 0.49713 -0.3919 0.49831 -0.3875 C 0.50885 -0.34768 0.51888 -0.30764 0.52917 -0.26759 C 0.53099 -0.25301 0.53268 -0.23819 0.53476 -0.22361 C 0.53555 -0.21782 0.53711 -0.2125 0.5375 -0.20648 C 0.53932 -0.17824 0.54049 -0.11134 0.54297 -0.08056 C 0.54375 -0.07083 0.54544 -0.06157 0.54713 -0.05231 C 0.54752 -0.04977 0.54805 -0.04699 0.54922 -0.04514 C 0.54987 -0.04398 0.55104 -0.04421 0.55195 -0.04375 C 0.56159 -0.04468 0.57135 -0.04259 0.58086 -0.0463 C 0.61042 -0.05787 0.61953 -0.08264 0.64349 -0.11852 C 0.64414 -0.1213 0.64492 -0.12407 0.64544 -0.12708 C 0.64661 -0.13264 0.647 -0.13866 0.64831 -0.14421 C 0.65091 -0.15648 0.65443 -0.16852 0.65716 -0.18079 C 0.66276 -0.20532 0.66198 -0.20278 0.66471 -0.22361 C 0.66588 -0.24167 0.66901 -0.31181 0.67435 -0.32523 C 0.6789 -0.33611 0.68867 -0.33495 0.6957 -0.33981 C 0.70403 -0.33657 0.71536 -0.34213 0.72044 -0.33009 C 0.72161 -0.32755 0.72721 -0.24259 0.72812 -0.22963 C 0.72877 -0.15116 0.7293 -0.07245 0.73008 0.00625 C 0.73021 0.0088 0.72943 0.01412 0.73086 0.01366 C 0.73633 0.01204 0.7414 0.00694 0.74596 0.00139 C 0.75325 -0.00741 0.75911 -0.01921 0.76588 -0.02917 C 0.76667 -0.03032 0.76784 -0.03056 0.76862 -0.03171 C 0.772 -0.03588 0.77513 -0.04051 0.77825 -0.04514 C 0.77903 -0.04745 0.77956 -0.05023 0.78034 -0.05231 C 0.78086 -0.05393 0.7819 -0.05463 0.78242 -0.05602 C 0.79232 -0.08727 0.80195 -0.11852 0.81133 -0.15023 C 0.8125 -0.1544 0.81302 -0.15926 0.81406 -0.16366 C 0.81497 -0.16736 0.81588 -0.17106 0.8168 -0.17477 C 0.81745 -0.19051 0.81771 -0.20648 0.81888 -0.22245 C 0.82187 -0.26296 0.82669 -0.21667 0.82096 -0.28727 C 0.82057 -0.2919 0.81849 -0.29583 0.8168 -0.29954 C 0.81315 -0.30764 0.80898 -0.31505 0.80508 -0.32268 C 0.80273 -0.34421 0.80443 -0.33542 0.78307 -0.36181 C 0.78073 -0.36481 0.7776 -0.36481 0.77487 -0.36551 L 0.6888 -0.38634 C 0.68515 -0.38727 0.68164 -0.39028 0.67786 -0.3912 C 0.55039 -0.42361 0.55768 -0.40718 0.36406 -0.41204 L 0.33659 -0.4169 C 0.32096 -0.41991 0.30547 -0.42685 0.28971 -0.42662 C 0.27057 -0.42639 0.25169 -0.42037 0.23268 -0.41574 C 0.2151 -0.41134 0.19778 -0.40532 0.18034 -0.39977 C 0.17851 -0.39907 0.17669 -0.39838 0.17487 -0.39722 C 0.16862 -0.39306 0.16224 -0.38912 0.15625 -0.3838 C 0.1289 -0.35949 0.14114 -0.36458 0.11289 -0.33125 L 0.09023 -0.3044 C 0.08177 -0.28032 0.07122 -0.2581 0.06484 -0.23218 C 0.05833 -0.20602 0.0513 -0.18032 0.04557 -0.15393 C 0.0431 -0.14282 0.04193 -0.13102 0.03997 -0.11968 C 0.03919 -0.11505 0.03815 -0.11065 0.03724 -0.10625 C 0.03385 -0.05463 0.02956 -0.01481 0.0345 0.03819 C 0.03581 0.05185 0.04049 0.06366 0.04414 0.07593 C 0.04752 0.08727 0.05 0.09097 0.05586 0.09676 C 0.06927 0.11019 0.08242 0.12454 0.09648 0.13588 C 0.09896 0.13796 0.10143 0.14028 0.10403 0.14213 C 0.12187 0.1537 0.1414 0.1588 0.15768 0.17639 C 0.18424 0.20532 0.17096 0.19259 0.22161 0.22407 C 0.23047 0.2294 0.24349 0.23102 0.25195 0.2338 C 0.26185 0.23704 0.27161 0.2412 0.28151 0.24491 C 0.30417 0.26204 0.29492 0.25648 0.33789 0.26921 C 0.43984 0.29977 0.38932 0.27662 0.42812 0.29491 C 0.46562 0.29213 0.50338 0.29282 0.54088 0.28634 C 0.55521 0.2838 0.56888 0.27407 0.58294 0.26806 C 0.58997 0.26505 0.60417 0.25949 0.60417 0.25949 C 0.62031 0.24375 0.61015 0.25324 0.63932 0.23009 C 0.64088 0.22894 0.64271 0.22824 0.64414 0.22639 C 0.65026 0.21921 0.64674 0.22269 0.65508 0.21667 C 0.67383 0.18357 0.65052 0.22083 0.66758 0.20324 C 0.67252 0.19815 0.67669 0.19097 0.68125 0.18495 C 0.6819 0.18403 0.68268 0.18333 0.68333 0.18241 C 0.68802 0.16991 0.68581 0.17523 0.69922 0.15671 C 0.70039 0.15509 0.70208 0.15463 0.70325 0.15301 C 0.70482 0.15093 0.70612 0.14838 0.70742 0.14583 C 0.71341 0.1338 0.71263 0.13542 0.71562 0.12732 C 0.71406 0.12454 0.71289 0.12037 0.71081 0.11875 C 0.70794 0.11667 0.70443 0.11782 0.70117 0.11644 C 0.6793 0.10694 0.71667 0.10995 0.66888 0.10903 L 0.34622 0.10417 C 0.33867 0.10046 0.33125 0.0956 0.32344 0.09306 C 0.30872 0.08866 0.2931 0.0912 0.27877 0.08333 C 0.23594 0.05972 0.19479 0.02708 0.15286 -0.00093 C 0.11784 -0.02454 0.10898 -0.02963 0.06823 -0.07569 C 0.0556 -0.09005 0.04427 -0.10787 0.03307 -0.12569 C 0.0263 -0.13681 0.02031 -0.14954 0.01458 -0.1625 C 0.00039 -0.19421 0.00182 -0.18889 -0.00261 -0.20903 C -0.00287 -0.21296 -0.00287 -0.21713 -0.00339 -0.22106 C -0.00417 -0.22963 -0.00729 -0.24028 -0.00469 -0.24931 C -0.00404 -0.25185 -0.00182 -0.25139 -0.00052 -0.25301 C 0.0069 -0.26157 0.01419 -0.27083 0.02148 -0.27986 C 0.02265 -0.28148 0.0237 -0.28333 0.02487 -0.28472 C 0.02695 -0.28727 0.0289 -0.28981 0.03112 -0.29213 C 0.0487 -0.30995 0.06614 -0.32801 0.08398 -0.34468 C 0.08659 -0.34722 0.08958 -0.34792 0.09232 -0.34954 C 0.11758 -0.3794 0.11823 -0.38218 0.16862 -0.39861 C 0.1737 -0.40023 0.17877 -0.40116 0.18385 -0.40347 C 0.20182 -0.41134 0.21927 -0.42268 0.2375 -0.42917 C 0.30039 -0.45093 0.31185 -0.44676 0.37239 -0.45231 L 0.43151 -0.45833 C 0.47148 -0.4581 0.51146 -0.4625 0.55117 -0.45718 C 0.57044 -0.45463 0.58971 -0.44792 0.60768 -0.43518 C 0.61627 -0.42917 0.67734 -0.38009 0.7026 -0.34352 C 0.70443 -0.34097 0.70586 -0.33773 0.70742 -0.33495 C 0.7125 -0.3088 0.71979 -0.2838 0.72252 -0.25671 C 0.72682 -0.21528 0.71627 -0.19167 0.70403 -0.1588 C 0.69857 -0.14421 0.69284 -0.12986 0.68607 -0.11713 C 0.67578 -0.09792 0.66549 -0.07824 0.65312 -0.06343 C 0.62903 -0.03472 0.60364 -0.00903 0.57734 0.0125 C 0.56797 0.02014 0.55729 0.02037 0.54713 0.02338 C 0.50508 0.03611 0.46276 0.04468 0.42122 0.06134 C 0.41614 0.06343 0.4112 0.06667 0.40612 0.06736 C 0.38021 0.07199 0.3543 0.07569 0.32825 0.07732 C 0.28841 0.07963 0.24844 0.07894 0.20859 0.07963 C 0.1832 0.09097 0.22018 0.075 0.14661 0.0919 C 0.14401 0.09259 0.1418 0.09607 0.13906 0.09676 C 0.13346 0.09838 0.1276 0.09838 0.12187 0.09931 L 0.09778 0.13102 C 0.09713 0.13194 0.09622 0.13218 0.0957 0.13357 C 0.09479 0.13611 0.09427 0.13912 0.09362 0.14213 C 0.09193 0.15046 0.09049 0.15926 0.0888 0.16782 C 0.09388 0.18611 0.09739 0.20602 0.10403 0.22269 C 0.10599 0.22801 0.11015 0.2294 0.11367 0.23125 C 0.13919 0.24537 0.16432 0.2625 0.19075 0.27037 C 0.26888 0.29421 0.22812 0.28403 0.31315 0.29977 L 0.55052 0.29861 C 0.58581 0.29699 0.60208 0.28333 0.6345 0.27546 C 0.64492 0.27269 0.6556 0.27222 0.66614 0.27037 C 0.6819 0.26389 0.69805 0.25903 0.71367 0.25093 C 0.72331 0.24583 0.73229 0.23727 0.7418 0.23125 C 0.74544 0.22917 0.74922 0.22824 0.75286 0.22639 C 0.7668 0.21968 0.78073 0.21204 0.79479 0.20556 C 0.85208 0.1794 0.83294 0.19676 0.88906 0.14815 C 0.89492 0.14306 0.897 0.13889 0.90078 0.13218 C 0.91497 0.06713 0.90781 0.09097 0.91862 0.05764 C 0.92135 0.03495 0.92747 0.0125 0.92695 -0.01088 C 0.92318 -0.18125 0.92135 -0.13727 0.9069 -0.22477 C 0.90495 -0.23704 0.9043 -0.25 0.90143 -0.26157 C 0.89687 -0.28056 0.89062 -0.29838 0.88489 -0.31667 C 0.87969 -0.33333 0.86536 -0.36227 0.86081 -0.37037 C 0.84896 -0.39167 0.83659 -0.41227 0.8237 -0.43148 C 0.82044 -0.43634 0.8164 -0.43912 0.81263 -0.44259 C 0.80677 -0.44792 0.80104 -0.45417 0.79479 -0.45833 C 0.77461 -0.47268 0.7694 -0.47222 0.74726 -0.47431 C 0.72435 -0.47639 0.70143 -0.47755 0.67851 -0.47917 C 0.66055 -0.48333 0.61914 -0.49375 0.60351 -0.49398 L 0.16523 -0.49398 L 0.16667 -0.45718 L 0.13424 -0.46343 L 0.13424 -0.46343 L 0.63099 -0.53056 L 0.83607 -0.49768 L 0.48242 0.01482 L 0.37305 0.13727 C 0.3668 0.14005 0.36536 0.14051 0.35989 0.14329 C 0.35924 0.14375 0.35859 0.14421 0.35794 0.14444 C 0.35521 0.14144 0.35664 0.14213 0.35377 0.14213 L 0.12539 -0.09028 L 0.16315 -0.35093 C 0.19544 -0.37407 0.18164 -0.37153 0.20312 -0.37153 L 0.22031 -0.36667 L 0.21953 -0.35093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6D62E-CC54-461B-9EA5-03BA5553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17" y="804519"/>
            <a:ext cx="9383777" cy="4740604"/>
          </a:xfrm>
        </p:spPr>
        <p:txBody>
          <a:bodyPr/>
          <a:lstStyle/>
          <a:p>
            <a:r>
              <a:rPr lang="zh-TW" altLang="en-US" dirty="0"/>
              <a:t>展示結果</a:t>
            </a:r>
          </a:p>
        </p:txBody>
      </p:sp>
    </p:spTree>
    <p:extLst>
      <p:ext uri="{BB962C8B-B14F-4D97-AF65-F5344CB8AC3E}">
        <p14:creationId xmlns:p14="http://schemas.microsoft.com/office/powerpoint/2010/main" val="4331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01 -0.02523 L -0.36627 -0.44977 L -0.49427 -0.04352 L -0.18255 0.53148 L 0.48086 0.09468 L 0.05079 -0.44352 L -0.4832 0.25857 L -0.23411 0.5463 L 0.49948 0.37616 L -0.49557 -0.15602 L -0.08763 -0.44352 L 0.48985 -0.15115 L 0.19805 0.53773 L -0.48463 0.20602 L 0.24896 -0.44606 L 0.48698 0.04445 L -0.28229 0.52547 L -0.49427 -0.27477 L -0.24375 -0.45463 L 0.12227 0.53148 L 0.48842 -0.2993 L 0.23177 -0.44977 L -0.38554 0.52662 L -0.4819 0.22199 L -0.26302 -0.46551 L 0.40586 0.52662 " pathEditMode="relative" ptsTypes="AAAAAAAAAAAAAAAAAAAAAAAAAA">
                                      <p:cBhvr>
                                        <p:cTn id="6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圖庫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116</Words>
  <Application>Microsoft Office PowerPoint</Application>
  <PresentationFormat>寬螢幕</PresentationFormat>
  <Paragraphs>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Rockwell</vt:lpstr>
      <vt:lpstr>圖庫</vt:lpstr>
      <vt:lpstr>記憶大考驗</vt:lpstr>
      <vt:lpstr>動機</vt:lpstr>
      <vt:lpstr>系統架構</vt:lpstr>
      <vt:lpstr>流程圖</vt:lpstr>
      <vt:lpstr>分工</vt:lpstr>
      <vt:lpstr>程式介紹</vt:lpstr>
      <vt:lpstr>功能介紹</vt:lpstr>
      <vt:lpstr>展示結果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記憶大考驗</dc:title>
  <dc:creator>陳霆淞</dc:creator>
  <cp:lastModifiedBy>陳霆淞</cp:lastModifiedBy>
  <cp:revision>7</cp:revision>
  <dcterms:created xsi:type="dcterms:W3CDTF">2019-12-30T09:27:21Z</dcterms:created>
  <dcterms:modified xsi:type="dcterms:W3CDTF">2020-01-01T14:13:41Z</dcterms:modified>
</cp:coreProperties>
</file>