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Pedestrian Detection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Steven Jennings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I was totally in charge of designing a pedestrian detection system, what would I do?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&gt; Matlab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438850" y="3227850"/>
            <a:ext cx="4266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 Source Computer Vision (OpenCV)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Please no haters ( ͡° ͜ʖ ͡°)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video and text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Detect potential crash from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 timestamp from detection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images from video starting at detected timestamp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 intervals of 30 frames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all sample images through pedestrian detection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used GPS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have been better with both Sensor and GPS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Acceleration = First derivative of velocity, provided by GPS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care about the magnitude (make all values positive)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highest acceleration value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Fetch timestamp from detected acceleration value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Pedestrian Detection Code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38" y="983863"/>
            <a:ext cx="650557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688" y="3935075"/>
            <a:ext cx="65151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1895475"/>
            <a:ext cx="53625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happening at 2:37? (Frame 4710)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069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