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8" r:id="rId6"/>
    <p:sldId id="265" r:id="rId7"/>
    <p:sldId id="262" r:id="rId8"/>
    <p:sldId id="263" r:id="rId9"/>
    <p:sldId id="267" r:id="rId10"/>
    <p:sldId id="266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3714" autoAdjust="0"/>
  </p:normalViewPr>
  <p:slideViewPr>
    <p:cSldViewPr snapToGrid="0">
      <p:cViewPr>
        <p:scale>
          <a:sx n="50" d="100"/>
          <a:sy n="50" d="100"/>
        </p:scale>
        <p:origin x="78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4" y="3204085"/>
            <a:ext cx="6518252" cy="307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2300704"/>
            <a:ext cx="5196511" cy="7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9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58" y="2940165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6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【4】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332739-F1F2-450D-9ED8-FB5068C774F4}"/>
              </a:ext>
            </a:extLst>
          </p:cNvPr>
          <p:cNvSpPr/>
          <p:nvPr/>
        </p:nvSpPr>
        <p:spPr>
          <a:xfrm>
            <a:off x="6416478" y="3219834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FEC4A-B474-48EA-9257-C950F6C5B3F7}"/>
              </a:ext>
            </a:extLst>
          </p:cNvPr>
          <p:cNvSpPr txBox="1"/>
          <p:nvPr/>
        </p:nvSpPr>
        <p:spPr>
          <a:xfrm>
            <a:off x="6294247" y="3705346"/>
            <a:ext cx="47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75" y="5708303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9" y="5572608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39" y="2932413"/>
            <a:ext cx="4239260" cy="378638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2F9888-FE32-41FB-818D-1B6B5CD1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B3FDE-0DF0-4FF0-86EC-5A911F141A0B}"/>
              </a:ext>
            </a:extLst>
          </p:cNvPr>
          <p:cNvSpPr/>
          <p:nvPr/>
        </p:nvSpPr>
        <p:spPr>
          <a:xfrm>
            <a:off x="7034595" y="1410648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8574F1C-4349-4994-8F50-C76D490D5EF0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40590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Coefficient)【3】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" y="4915605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001876B-1294-4C46-B6B6-9872FA496F54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E1204A9-001A-4008-A6F5-744656422A7D}"/>
              </a:ext>
            </a:extLst>
          </p:cNvPr>
          <p:cNvSpPr txBox="1"/>
          <p:nvPr/>
        </p:nvSpPr>
        <p:spPr>
          <a:xfrm>
            <a:off x="8868847" y="13985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汽车喇叭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454F84-46BB-4ED1-AD87-23F8444B536F}"/>
              </a:ext>
            </a:extLst>
          </p:cNvPr>
          <p:cNvSpPr txBox="1"/>
          <p:nvPr/>
        </p:nvSpPr>
        <p:spPr>
          <a:xfrm>
            <a:off x="9228191" y="4234195"/>
            <a:ext cx="20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Mel</a:t>
            </a:r>
            <a:r>
              <a:rPr lang="zh-CN" altLang="en-US" dirty="0"/>
              <a:t>滤波器组输出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D562D-F940-4BF3-9DA1-18498BDCAFBD}"/>
              </a:ext>
            </a:extLst>
          </p:cNvPr>
          <p:cNvSpPr txBox="1"/>
          <p:nvPr/>
        </p:nvSpPr>
        <p:spPr>
          <a:xfrm>
            <a:off x="5203223" y="4503625"/>
            <a:ext cx="181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枪声</a:t>
            </a:r>
            <a:r>
              <a:rPr lang="en-US" altLang="zh-CN" dirty="0"/>
              <a:t>MFCC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30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959460" y="497714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CCAE976D-8420-4F82-AA7B-116F3AF18211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212109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682888"/>
            <a:ext cx="1096250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(classifier)  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时下非常非常非常火爆的研究热点，机器学习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(Machine Learning)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中的一大研究内容，经典的分类器利用概率统计、统计信号处理、贝叶斯估计等理论，在向量空间中，将特征化的输入进行划分，分类器的一些经典模型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【5】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Bayes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决策：需要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posterior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prior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&amp; likelihood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，需要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loss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支持向量机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SVM(Support Vector Machine)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：根据线性可分性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linear SVM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nonlinear SVM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					      nonlinear SVM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kernel function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的选用比较考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究，有一整套理论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【6】【7】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水太深了</a:t>
            </a:r>
            <a:r>
              <a:rPr lang="en-US" altLang="zh-CN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Adaboost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(Adaptive Boosting)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sensitive to outliers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，母前手头的样本太少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随机森林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(Random Forest)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：训练有点复杂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 + Maximum Likelihood Estimation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：本项目中使用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9538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【6】Learning with Kernels, MIT Press, B. </a:t>
            </a:r>
            <a:r>
              <a:rPr lang="en-US" altLang="zh-CN" sz="1000" dirty="0" err="1"/>
              <a:t>Schoelkopf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Smola</a:t>
            </a:r>
            <a:endParaRPr lang="en-US" altLang="zh-CN" sz="1000" dirty="0"/>
          </a:p>
          <a:p>
            <a:r>
              <a:rPr lang="en-US" altLang="zh-CN" sz="1000" dirty="0"/>
              <a:t>【7】A Tutorial on Support Vector Machines for Pattern Recognition, Data Mining and Knowledge Discovery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5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混合高斯模型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GMM(Gaussian Mixture Model)【5】【10】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：又叫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MoG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(Mixture of Gaussian)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2576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8D57-7C26-41CA-BA04-05F8F5B1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32694"/>
            <a:ext cx="5178001" cy="343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B8348-30EF-4F12-89C2-1C9498D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48" y="4025280"/>
            <a:ext cx="3461952" cy="224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9E94D-5800-42D3-B30E-8B46D70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17" y="2096878"/>
            <a:ext cx="5420933" cy="183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16AA10-74DF-45BE-A6A7-82ABFC4503FD}"/>
              </a:ext>
            </a:extLst>
          </p:cNvPr>
          <p:cNvSpPr/>
          <p:nvPr/>
        </p:nvSpPr>
        <p:spPr>
          <a:xfrm>
            <a:off x="3276614" y="4382636"/>
            <a:ext cx="2316466" cy="98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59DC-37B9-4651-BE82-C895CD03688B}"/>
              </a:ext>
            </a:extLst>
          </p:cNvPr>
          <p:cNvSpPr/>
          <p:nvPr/>
        </p:nvSpPr>
        <p:spPr>
          <a:xfrm>
            <a:off x="2956559" y="2149917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1F18FD2-F4EC-4D8F-BFDF-235CE9A75E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168354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BD85AC-2C01-4B30-BF50-673726CB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215"/>
            <a:ext cx="4330065" cy="2878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06A3A-36A4-4DEB-A3E4-1FEB80D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20" y="1369563"/>
            <a:ext cx="6053532" cy="4021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1BB6E71-ABE6-41C4-9E80-CBC810C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48397-0919-466A-8BAB-2AA82949F795}"/>
              </a:ext>
            </a:extLst>
          </p:cNvPr>
          <p:cNvSpPr txBox="1"/>
          <p:nvPr/>
        </p:nvSpPr>
        <p:spPr>
          <a:xfrm>
            <a:off x="961779" y="6386527"/>
            <a:ext cx="745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1C336-BA0B-4256-975D-4D14B22D9768}"/>
              </a:ext>
            </a:extLst>
          </p:cNvPr>
          <p:cNvSpPr txBox="1"/>
          <p:nvPr/>
        </p:nvSpPr>
        <p:spPr>
          <a:xfrm>
            <a:off x="4503414" y="5270487"/>
            <a:ext cx="27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454AE-25E0-45CC-8547-20467D4DE4D7}"/>
              </a:ext>
            </a:extLst>
          </p:cNvPr>
          <p:cNvSpPr txBox="1"/>
          <p:nvPr/>
        </p:nvSpPr>
        <p:spPr>
          <a:xfrm>
            <a:off x="126644" y="1395400"/>
            <a:ext cx="38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B3096-D32B-4FB0-A8C3-A836DA76F8B6}"/>
              </a:ext>
            </a:extLst>
          </p:cNvPr>
          <p:cNvSpPr/>
          <p:nvPr/>
        </p:nvSpPr>
        <p:spPr>
          <a:xfrm>
            <a:off x="775335" y="2360565"/>
            <a:ext cx="4481499" cy="145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C5E33F-33AE-48CE-A631-CE11E08DE353}"/>
              </a:ext>
            </a:extLst>
          </p:cNvPr>
          <p:cNvSpPr/>
          <p:nvPr/>
        </p:nvSpPr>
        <p:spPr>
          <a:xfrm rot="3813261">
            <a:off x="2020576" y="1799424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EF0F99-2238-4F96-A35A-FE9869244236}"/>
              </a:ext>
            </a:extLst>
          </p:cNvPr>
          <p:cNvSpPr/>
          <p:nvPr/>
        </p:nvSpPr>
        <p:spPr>
          <a:xfrm rot="9611900">
            <a:off x="5648698" y="4309537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803B0-F4A4-4EF7-AAE0-26EE5E1353B8}"/>
              </a:ext>
            </a:extLst>
          </p:cNvPr>
          <p:cNvSpPr/>
          <p:nvPr/>
        </p:nvSpPr>
        <p:spPr>
          <a:xfrm>
            <a:off x="775335" y="3829243"/>
            <a:ext cx="4481499" cy="14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7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极大似然估计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ML(Maximum Likelihood Estimation)【5】【9】【10】【11】: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汽车喇叭）分别训练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，得到三个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模型。将待检测结果的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分别输入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个概率密度，概率密度最大者即认为是该类别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108158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【11】</a:t>
            </a:r>
            <a:r>
              <a:rPr lang="zh-CN" altLang="en-US" sz="1000" dirty="0"/>
              <a:t>统计信号处理讲义，东南大学，蒋忠进，孟桥等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092A3-E1F6-4CCC-9D2B-AC52CF8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503446"/>
            <a:ext cx="5093251" cy="28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224124" y="5951219"/>
            <a:ext cx="3285124" cy="75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7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99A-7957-4E1D-9E4D-26FE26C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参考文献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Reference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3097" y="1950336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EF6A23-5136-4EC2-8C19-47099BBF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7DB9-47F0-4713-9BCD-4D3AE1611755}"/>
              </a:ext>
            </a:extLst>
          </p:cNvPr>
          <p:cNvSpPr txBox="1"/>
          <p:nvPr/>
        </p:nvSpPr>
        <p:spPr>
          <a:xfrm>
            <a:off x="1072515" y="1309558"/>
            <a:ext cx="10408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为什么要滤波降噪？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先来听一段典型的枪声信号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典型的枪声信号是一个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的一个过程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【1】【2】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4283267"/>
            <a:ext cx="4603282" cy="2178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466" y="2873252"/>
            <a:ext cx="1828088" cy="1456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839" y="3095273"/>
            <a:ext cx="1451576" cy="1012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713" y="4299372"/>
            <a:ext cx="3944340" cy="21627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F38FC4-EDD6-434E-9F17-37031C10B5A3}"/>
              </a:ext>
            </a:extLst>
          </p:cNvPr>
          <p:cNvSpPr/>
          <p:nvPr/>
        </p:nvSpPr>
        <p:spPr>
          <a:xfrm>
            <a:off x="4139515" y="6105523"/>
            <a:ext cx="364524" cy="302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1AD386-DF34-4E36-82D7-1E4BB4CCEF1C}"/>
              </a:ext>
            </a:extLst>
          </p:cNvPr>
          <p:cNvSpPr/>
          <p:nvPr/>
        </p:nvSpPr>
        <p:spPr>
          <a:xfrm>
            <a:off x="8606481" y="5994314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7D59E-513A-446D-81F2-74B2675996AD}"/>
              </a:ext>
            </a:extLst>
          </p:cNvPr>
          <p:cNvCxnSpPr/>
          <p:nvPr/>
        </p:nvCxnSpPr>
        <p:spPr>
          <a:xfrm>
            <a:off x="1905566" y="3407504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2073340" y="3321007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5ABCB-9A9D-4B27-907D-E4DD72D1459E}"/>
              </a:ext>
            </a:extLst>
          </p:cNvPr>
          <p:cNvSpPr txBox="1"/>
          <p:nvPr/>
        </p:nvSpPr>
        <p:spPr>
          <a:xfrm>
            <a:off x="967740" y="6462101"/>
            <a:ext cx="381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【2】</a:t>
            </a:r>
            <a:r>
              <a:rPr lang="zh-CN" altLang="en-US" sz="1000" dirty="0"/>
              <a:t>枪声定位系统的研究与设计，硕士学位论文，卢慧洋</a:t>
            </a:r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另外：这势必无法解决其他低频信号的干扰，比如汽车喇叭！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7" y="321939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3242466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3BB36E-ED0F-4414-A0A4-49BC38B8FFD0}"/>
              </a:ext>
            </a:extLst>
          </p:cNvPr>
          <p:cNvSpPr/>
          <p:nvPr/>
        </p:nvSpPr>
        <p:spPr>
          <a:xfrm>
            <a:off x="5517716" y="5375183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5D1B1-F18A-4A09-9977-A08FBB4DC2F1}"/>
              </a:ext>
            </a:extLst>
          </p:cNvPr>
          <p:cNvSpPr txBox="1"/>
          <p:nvPr/>
        </p:nvSpPr>
        <p:spPr>
          <a:xfrm>
            <a:off x="4769809" y="493225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B87262-FC85-4D5D-B1E1-B0CE6E1A46D1}"/>
              </a:ext>
            </a:extLst>
          </p:cNvPr>
          <p:cNvSpPr/>
          <p:nvPr/>
        </p:nvSpPr>
        <p:spPr>
          <a:xfrm>
            <a:off x="9468160" y="2993423"/>
            <a:ext cx="2412862" cy="21531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</p:spTree>
    <p:extLst>
      <p:ext uri="{BB962C8B-B14F-4D97-AF65-F5344CB8AC3E}">
        <p14:creationId xmlns:p14="http://schemas.microsoft.com/office/powerpoint/2010/main" val="14898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 （均值滤波）势必无法解决其他低频信号的干扰，比如汽车喇叭！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69AE8-9E35-46D1-B072-DB75F6DA1909}"/>
              </a:ext>
            </a:extLst>
          </p:cNvPr>
          <p:cNvSpPr txBox="1"/>
          <p:nvPr/>
        </p:nvSpPr>
        <p:spPr>
          <a:xfrm>
            <a:off x="2369459" y="5985047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67C2-ABB6-4DED-AA5B-C2CF5CBEE7C9}"/>
              </a:ext>
            </a:extLst>
          </p:cNvPr>
          <p:cNvSpPr txBox="1"/>
          <p:nvPr/>
        </p:nvSpPr>
        <p:spPr>
          <a:xfrm>
            <a:off x="7764419" y="5913114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91907-67F6-4A28-BA63-A379495D97E3}"/>
              </a:ext>
            </a:extLst>
          </p:cNvPr>
          <p:cNvSpPr txBox="1"/>
          <p:nvPr/>
        </p:nvSpPr>
        <p:spPr>
          <a:xfrm>
            <a:off x="865642" y="351501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70F7-F5D5-4476-882F-2D84ECFE268C}"/>
              </a:ext>
            </a:extLst>
          </p:cNvPr>
          <p:cNvSpPr txBox="1"/>
          <p:nvPr/>
        </p:nvSpPr>
        <p:spPr>
          <a:xfrm>
            <a:off x="4861741" y="371535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ADEDF-EF53-4225-8DEC-3DAB8317EB85}"/>
              </a:ext>
            </a:extLst>
          </p:cNvPr>
          <p:cNvSpPr txBox="1"/>
          <p:nvPr/>
        </p:nvSpPr>
        <p:spPr>
          <a:xfrm>
            <a:off x="221161" y="4016261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42F06-666C-4D40-8B77-A7D6B58CA261}"/>
              </a:ext>
            </a:extLst>
          </p:cNvPr>
          <p:cNvSpPr txBox="1"/>
          <p:nvPr/>
        </p:nvSpPr>
        <p:spPr>
          <a:xfrm>
            <a:off x="4308601" y="423147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398520" y="5334000"/>
            <a:ext cx="2232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2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67BA803-AAE4-4A79-9C89-5BFEFAFC6D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21886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：从一端语音信号中准确的找出语音信号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声信号识别，或者说</a:t>
            </a: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，跟语音识别有异曲同工的地方，语音识别将语音信号按语音片段进行分割，从而对每个片段分别做识别；声学事件检测同样需要先把可疑的声学信号片段分割出来，然后再进一步对每个可疑片段进行检测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【8】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39" y="6439678"/>
            <a:ext cx="568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【8】</a:t>
            </a:r>
            <a:r>
              <a:rPr lang="zh-CN" altLang="en-US" sz="1000" dirty="0"/>
              <a:t>声学事件检测技术的发展历程与研究进展，</a:t>
            </a:r>
            <a:r>
              <a:rPr lang="en-US" altLang="zh-CN" sz="1000" dirty="0"/>
              <a:t>Journal of Data Acquisition and Processing, </a:t>
            </a:r>
            <a:r>
              <a:rPr lang="zh-CN" altLang="en-US" sz="1000" dirty="0"/>
              <a:t>韩纪庆</a:t>
            </a:r>
          </a:p>
        </p:txBody>
      </p:sp>
    </p:spTree>
    <p:extLst>
      <p:ext uri="{BB962C8B-B14F-4D97-AF65-F5344CB8AC3E}">
        <p14:creationId xmlns:p14="http://schemas.microsoft.com/office/powerpoint/2010/main" val="10975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37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energy)【4】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84072"/>
            <a:ext cx="6149340" cy="1022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414016"/>
            <a:ext cx="6987540" cy="10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4" y="3500889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0" y="4248669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B1EC4C-803F-431E-8955-991623044D23}"/>
              </a:ext>
            </a:extLst>
          </p:cNvPr>
          <p:cNvSpPr/>
          <p:nvPr/>
        </p:nvSpPr>
        <p:spPr>
          <a:xfrm>
            <a:off x="6806514" y="4104891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18260" y="446532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3200" y="455676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07180" y="468630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354-1BE2-47BA-9F40-FADD964112A5}"/>
              </a:ext>
            </a:extLst>
          </p:cNvPr>
          <p:cNvSpPr txBox="1"/>
          <p:nvPr/>
        </p:nvSpPr>
        <p:spPr>
          <a:xfrm>
            <a:off x="5006340" y="5431352"/>
            <a:ext cx="5045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6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2240</Words>
  <Application>Microsoft Office PowerPoint</Application>
  <PresentationFormat>Widescreen</PresentationFormat>
  <Paragraphs>280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仿宋</vt:lpstr>
      <vt:lpstr>等线</vt:lpstr>
      <vt:lpstr>等线 Light</vt:lpstr>
      <vt:lpstr>黑体</vt:lpstr>
      <vt:lpstr>Arial</vt:lpstr>
      <vt:lpstr>Times New Roman</vt:lpstr>
      <vt:lpstr>Office Theme</vt:lpstr>
      <vt:lpstr>PowerPoint Presentation</vt:lpstr>
      <vt:lpstr>软件架构  Software Architecture</vt:lpstr>
      <vt:lpstr>软件架构 - 滤波降噪 Software Architecture - filtering &amp; denoising </vt:lpstr>
      <vt:lpstr>软件架构 - 滤波降噪 Software Architecture - filtering &amp; denoising </vt:lpstr>
      <vt:lpstr>软件架构 - 滤波降噪 Software Architecture - filtering &amp; denoising </vt:lpstr>
      <vt:lpstr>软件架构  Software Architecture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 Software Architecture</vt:lpstr>
      <vt:lpstr>软件架构 – 特征工程 Software Architecture – feature engineering</vt:lpstr>
      <vt:lpstr>软件架构 – 特征工程 Software Architecture – feature engineering</vt:lpstr>
      <vt:lpstr>软件架构  Software Architecture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 Software Architecture</vt:lpstr>
      <vt:lpstr>参考文献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344</cp:revision>
  <dcterms:created xsi:type="dcterms:W3CDTF">2020-05-01T03:30:56Z</dcterms:created>
  <dcterms:modified xsi:type="dcterms:W3CDTF">2020-05-01T16:55:14Z</dcterms:modified>
</cp:coreProperties>
</file>