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AB9FE-0F86-4972-ADD1-2115C018A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C22BC-EDB9-4C96-BDF5-34FCCA252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B188-8FE5-43AD-A84C-5450FFA3ADD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6CCE-4605-40B0-8050-F1EFDE4EC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2D68-171D-4711-BE08-5BA39B1473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55E-A16F-4CA3-AAF2-F0E0A42F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C63F-6C4B-41AF-85D6-ADE161ACD436}" type="datetime1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5E91-C7E4-4164-B291-E20CD00E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20C-BA2A-4BB9-8E85-F69B3A3F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6EC4-89E8-4384-822F-3EF75B46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309-C6A6-47F1-821E-C69CAB8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A9049-B398-4992-904A-E27AAA8FBF1F}" type="datetime1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7DBE-F310-4B25-BBFF-EA805546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9013-2F60-4E44-892F-1CFD631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" y="6096976"/>
            <a:ext cx="384810" cy="365125"/>
          </a:xfrm>
        </p:spPr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871-F789-4432-B726-457CB91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F551-E77E-487D-9FB5-5B2537AC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ABD8-9E28-4107-9D73-419697E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CDDA-6040-4D3C-B280-707888F6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30" y="6096976"/>
            <a:ext cx="38481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BB362F8-89DF-415A-B93E-F967FB14F0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D6D8-BA7E-427F-AE62-B8EB3902D90F}"/>
              </a:ext>
            </a:extLst>
          </p:cNvPr>
          <p:cNvCxnSpPr>
            <a:cxnSpLocks/>
          </p:cNvCxnSpPr>
          <p:nvPr userDrawn="1"/>
        </p:nvCxnSpPr>
        <p:spPr>
          <a:xfrm>
            <a:off x="582930" y="1240155"/>
            <a:ext cx="10852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B37A1C-BA55-4C2D-9E17-C92C3629B9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003" y="58581"/>
            <a:ext cx="2094712" cy="105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1468-EE85-405C-AF40-E87CCFA2A3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6394" y="5497259"/>
            <a:ext cx="1079321" cy="9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CC687-5F04-4549-BAE4-3D2EAADC06E4}"/>
              </a:ext>
            </a:extLst>
          </p:cNvPr>
          <p:cNvSpPr txBox="1"/>
          <p:nvPr userDrawn="1"/>
        </p:nvSpPr>
        <p:spPr>
          <a:xfrm>
            <a:off x="9815258" y="6422241"/>
            <a:ext cx="23149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东南大学仪器科学与工程学院 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Instrument Science and Engineering</a:t>
            </a:r>
            <a:endParaRPr lang="zh-CN" altLang="en-US" sz="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BDCD-6F2F-4F5B-9EC3-5AAC45C6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7222-59ED-4B07-9F22-E136482E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CACF-80E1-4DFE-8A05-262BA95D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4C2D-E3AB-4803-8EBA-E8848E86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C99A-7957-4E1D-9E4D-26FE26CC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0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仿宋</vt:lpstr>
      <vt:lpstr>等线</vt:lpstr>
      <vt:lpstr>等线 Light</vt:lpstr>
      <vt:lpstr>黑体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Zifeng</dc:creator>
  <cp:lastModifiedBy>Zhao Zifeng</cp:lastModifiedBy>
  <cp:revision>7</cp:revision>
  <dcterms:created xsi:type="dcterms:W3CDTF">2020-05-01T03:30:56Z</dcterms:created>
  <dcterms:modified xsi:type="dcterms:W3CDTF">2020-05-01T03:36:46Z</dcterms:modified>
</cp:coreProperties>
</file>