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97" r:id="rId2"/>
    <p:sldId id="298" r:id="rId3"/>
    <p:sldId id="299" r:id="rId4"/>
    <p:sldId id="300" r:id="rId5"/>
    <p:sldId id="301" r:id="rId6"/>
    <p:sldId id="302" r:id="rId7"/>
    <p:sldId id="263" r:id="rId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9"/>
      <p:bold r:id="rId10"/>
      <p:italic r:id="rId11"/>
      <p:boldItalic r:id="rId12"/>
    </p:embeddedFont>
    <p:embeddedFont>
      <p:font typeface="Impact" panose="020B0806030902050204" pitchFamily="34" charset="0"/>
      <p:regular r:id="rId13"/>
    </p:embeddedFont>
    <p:embeddedFont>
      <p:font typeface="Cambria Math" panose="02040503050406030204" pitchFamily="18" charset="0"/>
      <p:regular r:id="rId14"/>
    </p:embeddedFont>
    <p:embeddedFont>
      <p:font typeface="Arial Unicode MS" panose="020B0604020202020204" pitchFamily="34" charset="-122"/>
      <p:regular r:id="rId15"/>
    </p:embeddedFont>
    <p:embeddedFont>
      <p:font typeface="微软雅黑" panose="020B0503020204020204" pitchFamily="34" charset="-122"/>
      <p:regular r:id="rId16"/>
      <p:bold r:id="rId17"/>
    </p:embeddedFont>
  </p:embeddedFont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188"/>
    <a:srgbClr val="8FA4B7"/>
    <a:srgbClr val="FFD70D"/>
    <a:srgbClr val="FFDA25"/>
    <a:srgbClr val="A6A6A6"/>
    <a:srgbClr val="FECAB2"/>
    <a:srgbClr val="FFC8B3"/>
    <a:srgbClr val="374552"/>
    <a:srgbClr val="984C9E"/>
    <a:srgbClr val="36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8" autoAdjust="0"/>
    <p:restoredTop sz="94660"/>
  </p:normalViewPr>
  <p:slideViewPr>
    <p:cSldViewPr snapToGrid="0">
      <p:cViewPr>
        <p:scale>
          <a:sx n="100" d="100"/>
          <a:sy n="100" d="100"/>
        </p:scale>
        <p:origin x="84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5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5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20803316">
            <a:off x="531844" y="-216239"/>
            <a:ext cx="1757205" cy="748152"/>
          </a:xfrm>
          <a:custGeom>
            <a:avLst/>
            <a:gdLst>
              <a:gd name="connsiteX0" fmla="*/ 0 w 2369189"/>
              <a:gd name="connsiteY0" fmla="*/ 0 h 1008712"/>
              <a:gd name="connsiteX1" fmla="*/ 2369189 w 2369189"/>
              <a:gd name="connsiteY1" fmla="*/ 559095 h 1008712"/>
              <a:gd name="connsiteX2" fmla="*/ 2207606 w 2369189"/>
              <a:gd name="connsiteY2" fmla="*/ 838965 h 1008712"/>
              <a:gd name="connsiteX3" fmla="*/ 2124842 w 2369189"/>
              <a:gd name="connsiteY3" fmla="*/ 932795 h 1008712"/>
              <a:gd name="connsiteX4" fmla="*/ 2092584 w 2369189"/>
              <a:gd name="connsiteY4" fmla="*/ 952568 h 1008712"/>
              <a:gd name="connsiteX5" fmla="*/ 2089757 w 2369189"/>
              <a:gd name="connsiteY5" fmla="*/ 954901 h 1008712"/>
              <a:gd name="connsiteX6" fmla="*/ 2081217 w 2369189"/>
              <a:gd name="connsiteY6" fmla="*/ 959538 h 1008712"/>
              <a:gd name="connsiteX7" fmla="*/ 2072923 w 2369189"/>
              <a:gd name="connsiteY7" fmla="*/ 964620 h 1008712"/>
              <a:gd name="connsiteX8" fmla="*/ 2069486 w 2369189"/>
              <a:gd name="connsiteY8" fmla="*/ 965905 h 1008712"/>
              <a:gd name="connsiteX9" fmla="*/ 2036237 w 2369189"/>
              <a:gd name="connsiteY9" fmla="*/ 983952 h 1008712"/>
              <a:gd name="connsiteX10" fmla="*/ 1913595 w 2369189"/>
              <a:gd name="connsiteY10" fmla="*/ 1008711 h 1008712"/>
              <a:gd name="connsiteX11" fmla="*/ 778385 w 2369189"/>
              <a:gd name="connsiteY11" fmla="*/ 1008712 h 1008712"/>
              <a:gd name="connsiteX12" fmla="*/ 602223 w 2369189"/>
              <a:gd name="connsiteY12" fmla="*/ 954901 h 1008712"/>
              <a:gd name="connsiteX13" fmla="*/ 591893 w 2369189"/>
              <a:gd name="connsiteY13" fmla="*/ 946379 h 1008712"/>
              <a:gd name="connsiteX14" fmla="*/ 567140 w 2369189"/>
              <a:gd name="connsiteY14" fmla="*/ 932795 h 1008712"/>
              <a:gd name="connsiteX15" fmla="*/ 484376 w 2369189"/>
              <a:gd name="connsiteY15" fmla="*/ 838965 h 100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9189" h="1008712">
                <a:moveTo>
                  <a:pt x="0" y="0"/>
                </a:moveTo>
                <a:lnTo>
                  <a:pt x="2369189" y="559095"/>
                </a:lnTo>
                <a:lnTo>
                  <a:pt x="2207606" y="838965"/>
                </a:lnTo>
                <a:cubicBezTo>
                  <a:pt x="2185854" y="876639"/>
                  <a:pt x="2157497" y="908122"/>
                  <a:pt x="2124842" y="932795"/>
                </a:cubicBezTo>
                <a:lnTo>
                  <a:pt x="2092584" y="952568"/>
                </a:lnTo>
                <a:lnTo>
                  <a:pt x="2089757" y="954901"/>
                </a:lnTo>
                <a:lnTo>
                  <a:pt x="2081217" y="959538"/>
                </a:lnTo>
                <a:lnTo>
                  <a:pt x="2072923" y="964620"/>
                </a:lnTo>
                <a:lnTo>
                  <a:pt x="2069486" y="965905"/>
                </a:lnTo>
                <a:lnTo>
                  <a:pt x="2036237" y="983952"/>
                </a:lnTo>
                <a:cubicBezTo>
                  <a:pt x="1998542" y="999895"/>
                  <a:pt x="1957099" y="1008711"/>
                  <a:pt x="1913595" y="1008711"/>
                </a:cubicBezTo>
                <a:lnTo>
                  <a:pt x="778385" y="1008712"/>
                </a:lnTo>
                <a:cubicBezTo>
                  <a:pt x="713132" y="1008712"/>
                  <a:pt x="652510" y="988875"/>
                  <a:pt x="602223" y="954901"/>
                </a:cubicBezTo>
                <a:lnTo>
                  <a:pt x="591893" y="946379"/>
                </a:lnTo>
                <a:lnTo>
                  <a:pt x="567140" y="932795"/>
                </a:lnTo>
                <a:cubicBezTo>
                  <a:pt x="534485" y="908122"/>
                  <a:pt x="506127" y="876639"/>
                  <a:pt x="484376" y="838965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1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20659917">
            <a:off x="6460396" y="-224086"/>
            <a:ext cx="1604736" cy="908554"/>
          </a:xfrm>
          <a:custGeom>
            <a:avLst/>
            <a:gdLst>
              <a:gd name="connsiteX0" fmla="*/ 41574 w 1920650"/>
              <a:gd name="connsiteY0" fmla="*/ 0 h 1087416"/>
              <a:gd name="connsiteX1" fmla="*/ 1920650 w 1920650"/>
              <a:gd name="connsiteY1" fmla="*/ 527054 h 1087416"/>
              <a:gd name="connsiteX2" fmla="*/ 1667179 w 1920650"/>
              <a:gd name="connsiteY2" fmla="*/ 966078 h 1087416"/>
              <a:gd name="connsiteX3" fmla="*/ 1608018 w 1920650"/>
              <a:gd name="connsiteY3" fmla="*/ 1033149 h 1087416"/>
              <a:gd name="connsiteX4" fmla="*/ 1584960 w 1920650"/>
              <a:gd name="connsiteY4" fmla="*/ 1047284 h 1087416"/>
              <a:gd name="connsiteX5" fmla="*/ 1582939 w 1920650"/>
              <a:gd name="connsiteY5" fmla="*/ 1048951 h 1087416"/>
              <a:gd name="connsiteX6" fmla="*/ 1576835 w 1920650"/>
              <a:gd name="connsiteY6" fmla="*/ 1052265 h 1087416"/>
              <a:gd name="connsiteX7" fmla="*/ 1570906 w 1920650"/>
              <a:gd name="connsiteY7" fmla="*/ 1055898 h 1087416"/>
              <a:gd name="connsiteX8" fmla="*/ 1568449 w 1920650"/>
              <a:gd name="connsiteY8" fmla="*/ 1056817 h 1087416"/>
              <a:gd name="connsiteX9" fmla="*/ 1544682 w 1920650"/>
              <a:gd name="connsiteY9" fmla="*/ 1069717 h 1087416"/>
              <a:gd name="connsiteX10" fmla="*/ 1457015 w 1920650"/>
              <a:gd name="connsiteY10" fmla="*/ 1087415 h 1087416"/>
              <a:gd name="connsiteX11" fmla="*/ 645548 w 1920650"/>
              <a:gd name="connsiteY11" fmla="*/ 1087416 h 1087416"/>
              <a:gd name="connsiteX12" fmla="*/ 519624 w 1920650"/>
              <a:gd name="connsiteY12" fmla="*/ 1048951 h 1087416"/>
              <a:gd name="connsiteX13" fmla="*/ 512241 w 1920650"/>
              <a:gd name="connsiteY13" fmla="*/ 1042859 h 1087416"/>
              <a:gd name="connsiteX14" fmla="*/ 494546 w 1920650"/>
              <a:gd name="connsiteY14" fmla="*/ 1033149 h 1087416"/>
              <a:gd name="connsiteX15" fmla="*/ 435385 w 1920650"/>
              <a:gd name="connsiteY15" fmla="*/ 966078 h 1087416"/>
              <a:gd name="connsiteX16" fmla="*/ 29651 w 1920650"/>
              <a:gd name="connsiteY16" fmla="*/ 263325 h 1087416"/>
              <a:gd name="connsiteX17" fmla="*/ 1146 w 1920650"/>
              <a:gd name="connsiteY17" fmla="*/ 178555 h 1087416"/>
              <a:gd name="connsiteX18" fmla="*/ 434 w 1920650"/>
              <a:gd name="connsiteY18" fmla="*/ 151522 h 1087416"/>
              <a:gd name="connsiteX19" fmla="*/ 0 w 1920650"/>
              <a:gd name="connsiteY19" fmla="*/ 148935 h 1087416"/>
              <a:gd name="connsiteX20" fmla="*/ 183 w 1920650"/>
              <a:gd name="connsiteY20" fmla="*/ 141982 h 1087416"/>
              <a:gd name="connsiteX21" fmla="*/ 0 w 1920650"/>
              <a:gd name="connsiteY21" fmla="*/ 135040 h 1087416"/>
              <a:gd name="connsiteX22" fmla="*/ 434 w 1920650"/>
              <a:gd name="connsiteY22" fmla="*/ 132457 h 1087416"/>
              <a:gd name="connsiteX23" fmla="*/ 1146 w 1920650"/>
              <a:gd name="connsiteY23" fmla="*/ 105420 h 1087416"/>
              <a:gd name="connsiteX24" fmla="*/ 29651 w 1920650"/>
              <a:gd name="connsiteY24" fmla="*/ 20650 h 108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20650" h="1087416">
                <a:moveTo>
                  <a:pt x="41574" y="0"/>
                </a:moveTo>
                <a:lnTo>
                  <a:pt x="1920650" y="527054"/>
                </a:lnTo>
                <a:lnTo>
                  <a:pt x="1667179" y="966078"/>
                </a:lnTo>
                <a:cubicBezTo>
                  <a:pt x="1651630" y="993008"/>
                  <a:pt x="1631361" y="1015513"/>
                  <a:pt x="1608018" y="1033149"/>
                </a:cubicBezTo>
                <a:lnTo>
                  <a:pt x="1584960" y="1047284"/>
                </a:lnTo>
                <a:lnTo>
                  <a:pt x="1582939" y="1048951"/>
                </a:lnTo>
                <a:lnTo>
                  <a:pt x="1576835" y="1052265"/>
                </a:lnTo>
                <a:lnTo>
                  <a:pt x="1570906" y="1055898"/>
                </a:lnTo>
                <a:lnTo>
                  <a:pt x="1568449" y="1056817"/>
                </a:lnTo>
                <a:lnTo>
                  <a:pt x="1544682" y="1069717"/>
                </a:lnTo>
                <a:cubicBezTo>
                  <a:pt x="1517737" y="1081114"/>
                  <a:pt x="1488112" y="1087415"/>
                  <a:pt x="1457015" y="1087415"/>
                </a:cubicBezTo>
                <a:lnTo>
                  <a:pt x="645548" y="1087416"/>
                </a:lnTo>
                <a:cubicBezTo>
                  <a:pt x="598904" y="1087416"/>
                  <a:pt x="555570" y="1073236"/>
                  <a:pt x="519624" y="1048951"/>
                </a:cubicBezTo>
                <a:lnTo>
                  <a:pt x="512241" y="1042859"/>
                </a:lnTo>
                <a:lnTo>
                  <a:pt x="494546" y="1033149"/>
                </a:lnTo>
                <a:cubicBezTo>
                  <a:pt x="471204" y="1015513"/>
                  <a:pt x="450933" y="993008"/>
                  <a:pt x="435385" y="966078"/>
                </a:cubicBezTo>
                <a:lnTo>
                  <a:pt x="29651" y="263325"/>
                </a:lnTo>
                <a:cubicBezTo>
                  <a:pt x="14103" y="236395"/>
                  <a:pt x="4748" y="207588"/>
                  <a:pt x="1146" y="178555"/>
                </a:cubicBezTo>
                <a:lnTo>
                  <a:pt x="434" y="151522"/>
                </a:lnTo>
                <a:lnTo>
                  <a:pt x="0" y="148935"/>
                </a:lnTo>
                <a:lnTo>
                  <a:pt x="183" y="141982"/>
                </a:lnTo>
                <a:lnTo>
                  <a:pt x="0" y="135040"/>
                </a:lnTo>
                <a:lnTo>
                  <a:pt x="434" y="132457"/>
                </a:lnTo>
                <a:lnTo>
                  <a:pt x="1146" y="105420"/>
                </a:lnTo>
                <a:cubicBezTo>
                  <a:pt x="4748" y="76387"/>
                  <a:pt x="14102" y="47580"/>
                  <a:pt x="29651" y="20650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2320932" y="1"/>
            <a:ext cx="1775663" cy="592343"/>
          </a:xfrm>
          <a:custGeom>
            <a:avLst/>
            <a:gdLst>
              <a:gd name="connsiteX0" fmla="*/ 0 w 1775663"/>
              <a:gd name="connsiteY0" fmla="*/ 0 h 592343"/>
              <a:gd name="connsiteX1" fmla="*/ 1775663 w 1775663"/>
              <a:gd name="connsiteY1" fmla="*/ 0 h 592343"/>
              <a:gd name="connsiteX2" fmla="*/ 1503728 w 1775663"/>
              <a:gd name="connsiteY2" fmla="*/ 471005 h 592343"/>
              <a:gd name="connsiteX3" fmla="*/ 1444567 w 1775663"/>
              <a:gd name="connsiteY3" fmla="*/ 538076 h 592343"/>
              <a:gd name="connsiteX4" fmla="*/ 1421509 w 1775663"/>
              <a:gd name="connsiteY4" fmla="*/ 552211 h 592343"/>
              <a:gd name="connsiteX5" fmla="*/ 1419488 w 1775663"/>
              <a:gd name="connsiteY5" fmla="*/ 553878 h 592343"/>
              <a:gd name="connsiteX6" fmla="*/ 1413384 w 1775663"/>
              <a:gd name="connsiteY6" fmla="*/ 557192 h 592343"/>
              <a:gd name="connsiteX7" fmla="*/ 1407455 w 1775663"/>
              <a:gd name="connsiteY7" fmla="*/ 560826 h 592343"/>
              <a:gd name="connsiteX8" fmla="*/ 1404998 w 1775663"/>
              <a:gd name="connsiteY8" fmla="*/ 561744 h 592343"/>
              <a:gd name="connsiteX9" fmla="*/ 1381231 w 1775663"/>
              <a:gd name="connsiteY9" fmla="*/ 574644 h 592343"/>
              <a:gd name="connsiteX10" fmla="*/ 1293565 w 1775663"/>
              <a:gd name="connsiteY10" fmla="*/ 592342 h 592343"/>
              <a:gd name="connsiteX11" fmla="*/ 482097 w 1775663"/>
              <a:gd name="connsiteY11" fmla="*/ 592343 h 592343"/>
              <a:gd name="connsiteX12" fmla="*/ 356173 w 1775663"/>
              <a:gd name="connsiteY12" fmla="*/ 553878 h 592343"/>
              <a:gd name="connsiteX13" fmla="*/ 348789 w 1775663"/>
              <a:gd name="connsiteY13" fmla="*/ 547786 h 592343"/>
              <a:gd name="connsiteX14" fmla="*/ 331095 w 1775663"/>
              <a:gd name="connsiteY14" fmla="*/ 538076 h 592343"/>
              <a:gd name="connsiteX15" fmla="*/ 271934 w 1775663"/>
              <a:gd name="connsiteY15" fmla="*/ 471005 h 59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75663" h="592343">
                <a:moveTo>
                  <a:pt x="0" y="0"/>
                </a:moveTo>
                <a:lnTo>
                  <a:pt x="1775663" y="0"/>
                </a:lnTo>
                <a:lnTo>
                  <a:pt x="1503728" y="471005"/>
                </a:lnTo>
                <a:cubicBezTo>
                  <a:pt x="1488179" y="497935"/>
                  <a:pt x="1467910" y="520440"/>
                  <a:pt x="1444567" y="538076"/>
                </a:cubicBezTo>
                <a:lnTo>
                  <a:pt x="1421509" y="552211"/>
                </a:lnTo>
                <a:lnTo>
                  <a:pt x="1419488" y="553878"/>
                </a:lnTo>
                <a:lnTo>
                  <a:pt x="1413384" y="557192"/>
                </a:lnTo>
                <a:lnTo>
                  <a:pt x="1407455" y="560826"/>
                </a:lnTo>
                <a:lnTo>
                  <a:pt x="1404998" y="561744"/>
                </a:lnTo>
                <a:lnTo>
                  <a:pt x="1381231" y="574644"/>
                </a:lnTo>
                <a:cubicBezTo>
                  <a:pt x="1354286" y="586041"/>
                  <a:pt x="1324662" y="592342"/>
                  <a:pt x="1293565" y="592342"/>
                </a:cubicBezTo>
                <a:lnTo>
                  <a:pt x="482097" y="592343"/>
                </a:lnTo>
                <a:cubicBezTo>
                  <a:pt x="435453" y="592343"/>
                  <a:pt x="392119" y="578163"/>
                  <a:pt x="356173" y="553878"/>
                </a:cubicBezTo>
                <a:lnTo>
                  <a:pt x="348789" y="547786"/>
                </a:lnTo>
                <a:lnTo>
                  <a:pt x="331095" y="538076"/>
                </a:lnTo>
                <a:cubicBezTo>
                  <a:pt x="307753" y="520440"/>
                  <a:pt x="287482" y="497935"/>
                  <a:pt x="271934" y="471005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93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0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7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5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143D-C435-4951-B49A-F9FD94B99A5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8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62042" y="1531574"/>
            <a:ext cx="879404" cy="790857"/>
            <a:chOff x="3962042" y="1531574"/>
            <a:chExt cx="879404" cy="790857"/>
          </a:xfrm>
        </p:grpSpPr>
        <p:sp>
          <p:nvSpPr>
            <p:cNvPr id="11" name="任意多边形 10"/>
            <p:cNvSpPr/>
            <p:nvPr/>
          </p:nvSpPr>
          <p:spPr>
            <a:xfrm rot="1864238">
              <a:off x="3962042" y="1531574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4002810" y="1573060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dirty="0">
                  <a:solidFill>
                    <a:schemeClr val="bg1"/>
                  </a:solidFill>
                  <a:latin typeface="Impact" pitchFamily="34" charset="0"/>
                  <a:cs typeface="+mn-ea"/>
                </a:rPr>
                <a:t>P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71616" y="2253398"/>
            <a:ext cx="879404" cy="790857"/>
            <a:chOff x="4371616" y="2253398"/>
            <a:chExt cx="879404" cy="790857"/>
          </a:xfrm>
        </p:grpSpPr>
        <p:sp>
          <p:nvSpPr>
            <p:cNvPr id="21" name="任意多边形 20"/>
            <p:cNvSpPr/>
            <p:nvPr/>
          </p:nvSpPr>
          <p:spPr>
            <a:xfrm rot="1864238">
              <a:off x="4371616" y="2253398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407063" y="2308822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S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62040" y="2975222"/>
            <a:ext cx="879404" cy="790857"/>
            <a:chOff x="3962040" y="2975222"/>
            <a:chExt cx="879404" cy="790857"/>
          </a:xfrm>
        </p:grpSpPr>
        <p:sp>
          <p:nvSpPr>
            <p:cNvPr id="22" name="任意多边形 21"/>
            <p:cNvSpPr/>
            <p:nvPr/>
          </p:nvSpPr>
          <p:spPr>
            <a:xfrm rot="1864238">
              <a:off x="3962040" y="2975222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4002809" y="3016707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dirty="0">
                  <a:solidFill>
                    <a:schemeClr val="bg1"/>
                  </a:solidFill>
                  <a:latin typeface="Impact" pitchFamily="34" charset="0"/>
                  <a:cs typeface="+mn-ea"/>
                </a:rPr>
                <a:t>F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71615" y="3697046"/>
            <a:ext cx="879404" cy="790857"/>
            <a:chOff x="4371615" y="3697046"/>
            <a:chExt cx="879404" cy="790857"/>
          </a:xfrm>
        </p:grpSpPr>
        <p:sp>
          <p:nvSpPr>
            <p:cNvPr id="23" name="任意多边形 22"/>
            <p:cNvSpPr/>
            <p:nvPr/>
          </p:nvSpPr>
          <p:spPr>
            <a:xfrm rot="1864238">
              <a:off x="4371615" y="3697046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4407062" y="3738532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dirty="0">
                  <a:solidFill>
                    <a:schemeClr val="bg1"/>
                  </a:solidFill>
                  <a:latin typeface="Impact" pitchFamily="34" charset="0"/>
                  <a:cs typeface="+mn-ea"/>
                </a:rPr>
                <a:t>C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4727739" y="1745127"/>
            <a:ext cx="18834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Preparation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3009142" y="2456158"/>
            <a:ext cx="15182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Search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4742846" y="3163989"/>
            <a:ext cx="1740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Fitting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2623993" y="3917792"/>
            <a:ext cx="1927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Calculation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268339" y="2492628"/>
            <a:ext cx="2790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隔行寻找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赛道的中点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5268338" y="3819157"/>
            <a:ext cx="27900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利用拟合曲线算出小车与中心路线的横向偏差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1207395" y="3176240"/>
            <a:ext cx="27900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对找到的中点进行拟合得到拟合曲线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2425474" y="1697690"/>
            <a:ext cx="2790095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测量取得校正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数组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922598" y="34382"/>
            <a:ext cx="808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循线算法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整体思路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4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057525" y="2603517"/>
            <a:ext cx="2247900" cy="441236"/>
            <a:chOff x="3374286" y="3417423"/>
            <a:chExt cx="4026020" cy="590550"/>
          </a:xfrm>
          <a:solidFill>
            <a:schemeClr val="accent1"/>
          </a:solidFill>
        </p:grpSpPr>
        <p:sp>
          <p:nvSpPr>
            <p:cNvPr id="16" name="任意多边形 15"/>
            <p:cNvSpPr/>
            <p:nvPr/>
          </p:nvSpPr>
          <p:spPr>
            <a:xfrm rot="5400000">
              <a:off x="5092021" y="1699688"/>
              <a:ext cx="590550" cy="4026020"/>
            </a:xfrm>
            <a:custGeom>
              <a:avLst/>
              <a:gdLst>
                <a:gd name="connsiteX0" fmla="*/ 0 w 590550"/>
                <a:gd name="connsiteY0" fmla="*/ 3766462 h 4026020"/>
                <a:gd name="connsiteX1" fmla="*/ 1617 w 590550"/>
                <a:gd name="connsiteY1" fmla="*/ 3736178 h 4026020"/>
                <a:gd name="connsiteX2" fmla="*/ 1190 w 590550"/>
                <a:gd name="connsiteY2" fmla="*/ 3731935 h 4026020"/>
                <a:gd name="connsiteX3" fmla="*/ 2581 w 590550"/>
                <a:gd name="connsiteY3" fmla="*/ 3718132 h 4026020"/>
                <a:gd name="connsiteX4" fmla="*/ 154124 w 590550"/>
                <a:gd name="connsiteY4" fmla="*/ 880379 h 4026020"/>
                <a:gd name="connsiteX5" fmla="*/ 154125 w 590550"/>
                <a:gd name="connsiteY5" fmla="*/ 880379 h 4026020"/>
                <a:gd name="connsiteX6" fmla="*/ 195800 w 590550"/>
                <a:gd name="connsiteY6" fmla="*/ 99964 h 4026020"/>
                <a:gd name="connsiteX7" fmla="*/ 295275 w 590550"/>
                <a:gd name="connsiteY7" fmla="*/ 0 h 4026020"/>
                <a:gd name="connsiteX8" fmla="*/ 394752 w 590550"/>
                <a:gd name="connsiteY8" fmla="*/ 99966 h 4026020"/>
                <a:gd name="connsiteX9" fmla="*/ 436427 w 590550"/>
                <a:gd name="connsiteY9" fmla="*/ 880379 h 4026020"/>
                <a:gd name="connsiteX10" fmla="*/ 436427 w 590550"/>
                <a:gd name="connsiteY10" fmla="*/ 880379 h 4026020"/>
                <a:gd name="connsiteX11" fmla="*/ 587969 w 590550"/>
                <a:gd name="connsiteY11" fmla="*/ 3718132 h 4026020"/>
                <a:gd name="connsiteX12" fmla="*/ 589361 w 590550"/>
                <a:gd name="connsiteY12" fmla="*/ 3731935 h 4026020"/>
                <a:gd name="connsiteX13" fmla="*/ 588933 w 590550"/>
                <a:gd name="connsiteY13" fmla="*/ 3736178 h 4026020"/>
                <a:gd name="connsiteX14" fmla="*/ 590550 w 590550"/>
                <a:gd name="connsiteY14" fmla="*/ 3766462 h 4026020"/>
                <a:gd name="connsiteX15" fmla="*/ 585880 w 590550"/>
                <a:gd name="connsiteY15" fmla="*/ 3766462 h 4026020"/>
                <a:gd name="connsiteX16" fmla="*/ 583386 w 590550"/>
                <a:gd name="connsiteY16" fmla="*/ 3791203 h 4026020"/>
                <a:gd name="connsiteX17" fmla="*/ 295276 w 590550"/>
                <a:gd name="connsiteY17" fmla="*/ 4026020 h 4026020"/>
                <a:gd name="connsiteX18" fmla="*/ 7164 w 590550"/>
                <a:gd name="connsiteY18" fmla="*/ 3791203 h 4026020"/>
                <a:gd name="connsiteX19" fmla="*/ 4670 w 590550"/>
                <a:gd name="connsiteY19" fmla="*/ 3766462 h 402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0550" h="4026020">
                  <a:moveTo>
                    <a:pt x="0" y="3766462"/>
                  </a:moveTo>
                  <a:lnTo>
                    <a:pt x="1617" y="3736178"/>
                  </a:lnTo>
                  <a:lnTo>
                    <a:pt x="1190" y="3731935"/>
                  </a:lnTo>
                  <a:lnTo>
                    <a:pt x="2581" y="3718132"/>
                  </a:lnTo>
                  <a:lnTo>
                    <a:pt x="154124" y="880379"/>
                  </a:lnTo>
                  <a:lnTo>
                    <a:pt x="154125" y="880379"/>
                  </a:lnTo>
                  <a:lnTo>
                    <a:pt x="195800" y="99964"/>
                  </a:lnTo>
                  <a:lnTo>
                    <a:pt x="295275" y="0"/>
                  </a:lnTo>
                  <a:lnTo>
                    <a:pt x="394752" y="99966"/>
                  </a:lnTo>
                  <a:lnTo>
                    <a:pt x="436427" y="880379"/>
                  </a:lnTo>
                  <a:lnTo>
                    <a:pt x="436427" y="880379"/>
                  </a:lnTo>
                  <a:lnTo>
                    <a:pt x="587969" y="3718132"/>
                  </a:lnTo>
                  <a:lnTo>
                    <a:pt x="589361" y="3731935"/>
                  </a:lnTo>
                  <a:lnTo>
                    <a:pt x="588933" y="3736178"/>
                  </a:lnTo>
                  <a:lnTo>
                    <a:pt x="590550" y="3766462"/>
                  </a:lnTo>
                  <a:lnTo>
                    <a:pt x="585880" y="3766462"/>
                  </a:lnTo>
                  <a:lnTo>
                    <a:pt x="583386" y="3791203"/>
                  </a:lnTo>
                  <a:cubicBezTo>
                    <a:pt x="555964" y="3925213"/>
                    <a:pt x="437392" y="4026020"/>
                    <a:pt x="295276" y="4026020"/>
                  </a:cubicBezTo>
                  <a:cubicBezTo>
                    <a:pt x="153158" y="4026020"/>
                    <a:pt x="34587" y="3925213"/>
                    <a:pt x="7164" y="3791203"/>
                  </a:cubicBezTo>
                  <a:lnTo>
                    <a:pt x="4670" y="37664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551766" y="3524562"/>
              <a:ext cx="348460" cy="376271"/>
              <a:chOff x="5757863" y="3063875"/>
              <a:chExt cx="676275" cy="730250"/>
            </a:xfrm>
            <a:grpFill/>
          </p:grpSpPr>
          <p:sp>
            <p:nvSpPr>
              <p:cNvPr id="18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5757863" y="3063875"/>
                <a:ext cx="676275" cy="730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10"/>
              <p:cNvSpPr>
                <a:spLocks noEditPoints="1"/>
              </p:cNvSpPr>
              <p:nvPr/>
            </p:nvSpPr>
            <p:spPr bwMode="auto">
              <a:xfrm>
                <a:off x="5761038" y="3063875"/>
                <a:ext cx="673100" cy="730250"/>
              </a:xfrm>
              <a:custGeom>
                <a:avLst/>
                <a:gdLst>
                  <a:gd name="T0" fmla="*/ 164 w 176"/>
                  <a:gd name="T1" fmla="*/ 48 h 192"/>
                  <a:gd name="T2" fmla="*/ 160 w 176"/>
                  <a:gd name="T3" fmla="*/ 20 h 192"/>
                  <a:gd name="T4" fmla="*/ 140 w 176"/>
                  <a:gd name="T5" fmla="*/ 0 h 192"/>
                  <a:gd name="T6" fmla="*/ 0 w 176"/>
                  <a:gd name="T7" fmla="*/ 20 h 192"/>
                  <a:gd name="T8" fmla="*/ 24 w 176"/>
                  <a:gd name="T9" fmla="*/ 192 h 192"/>
                  <a:gd name="T10" fmla="*/ 160 w 176"/>
                  <a:gd name="T11" fmla="*/ 176 h 192"/>
                  <a:gd name="T12" fmla="*/ 176 w 176"/>
                  <a:gd name="T13" fmla="*/ 164 h 192"/>
                  <a:gd name="T14" fmla="*/ 173 w 176"/>
                  <a:gd name="T15" fmla="*/ 132 h 192"/>
                  <a:gd name="T16" fmla="*/ 176 w 176"/>
                  <a:gd name="T17" fmla="*/ 100 h 192"/>
                  <a:gd name="T18" fmla="*/ 176 w 176"/>
                  <a:gd name="T19" fmla="*/ 84 h 192"/>
                  <a:gd name="T20" fmla="*/ 164 w 176"/>
                  <a:gd name="T21" fmla="*/ 56 h 192"/>
                  <a:gd name="T22" fmla="*/ 168 w 176"/>
                  <a:gd name="T23" fmla="*/ 84 h 192"/>
                  <a:gd name="T24" fmla="*/ 160 w 176"/>
                  <a:gd name="T25" fmla="*/ 88 h 192"/>
                  <a:gd name="T26" fmla="*/ 164 w 176"/>
                  <a:gd name="T27" fmla="*/ 56 h 192"/>
                  <a:gd name="T28" fmla="*/ 168 w 176"/>
                  <a:gd name="T29" fmla="*/ 124 h 192"/>
                  <a:gd name="T30" fmla="*/ 160 w 176"/>
                  <a:gd name="T31" fmla="*/ 128 h 192"/>
                  <a:gd name="T32" fmla="*/ 164 w 176"/>
                  <a:gd name="T33" fmla="*/ 96 h 192"/>
                  <a:gd name="T34" fmla="*/ 20 w 176"/>
                  <a:gd name="T35" fmla="*/ 8 h 192"/>
                  <a:gd name="T36" fmla="*/ 140 w 176"/>
                  <a:gd name="T37" fmla="*/ 8 h 192"/>
                  <a:gd name="T38" fmla="*/ 152 w 176"/>
                  <a:gd name="T39" fmla="*/ 36 h 192"/>
                  <a:gd name="T40" fmla="*/ 144 w 176"/>
                  <a:gd name="T41" fmla="*/ 28 h 192"/>
                  <a:gd name="T42" fmla="*/ 9 w 176"/>
                  <a:gd name="T43" fmla="*/ 16 h 192"/>
                  <a:gd name="T44" fmla="*/ 20 w 176"/>
                  <a:gd name="T45" fmla="*/ 32 h 192"/>
                  <a:gd name="T46" fmla="*/ 132 w 176"/>
                  <a:gd name="T47" fmla="*/ 24 h 192"/>
                  <a:gd name="T48" fmla="*/ 136 w 176"/>
                  <a:gd name="T49" fmla="*/ 32 h 192"/>
                  <a:gd name="T50" fmla="*/ 120 w 176"/>
                  <a:gd name="T51" fmla="*/ 120 h 192"/>
                  <a:gd name="T52" fmla="*/ 100 w 176"/>
                  <a:gd name="T53" fmla="*/ 132 h 192"/>
                  <a:gd name="T54" fmla="*/ 76 w 176"/>
                  <a:gd name="T55" fmla="*/ 132 h 192"/>
                  <a:gd name="T56" fmla="*/ 76 w 176"/>
                  <a:gd name="T57" fmla="*/ 92 h 192"/>
                  <a:gd name="T58" fmla="*/ 92 w 176"/>
                  <a:gd name="T59" fmla="*/ 92 h 192"/>
                  <a:gd name="T60" fmla="*/ 96 w 176"/>
                  <a:gd name="T61" fmla="*/ 112 h 192"/>
                  <a:gd name="T62" fmla="*/ 100 w 176"/>
                  <a:gd name="T63" fmla="*/ 124 h 192"/>
                  <a:gd name="T64" fmla="*/ 112 w 176"/>
                  <a:gd name="T65" fmla="*/ 120 h 192"/>
                  <a:gd name="T66" fmla="*/ 80 w 176"/>
                  <a:gd name="T67" fmla="*/ 80 h 192"/>
                  <a:gd name="T68" fmla="*/ 80 w 176"/>
                  <a:gd name="T69" fmla="*/ 144 h 192"/>
                  <a:gd name="T70" fmla="*/ 80 w 176"/>
                  <a:gd name="T71" fmla="*/ 152 h 192"/>
                  <a:gd name="T72" fmla="*/ 80 w 176"/>
                  <a:gd name="T73" fmla="*/ 72 h 192"/>
                  <a:gd name="T74" fmla="*/ 120 w 176"/>
                  <a:gd name="T75" fmla="*/ 120 h 192"/>
                  <a:gd name="T76" fmla="*/ 164 w 176"/>
                  <a:gd name="T77" fmla="*/ 168 h 192"/>
                  <a:gd name="T78" fmla="*/ 160 w 176"/>
                  <a:gd name="T79" fmla="*/ 136 h 192"/>
                  <a:gd name="T80" fmla="*/ 168 w 176"/>
                  <a:gd name="T81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6" h="192">
                    <a:moveTo>
                      <a:pt x="176" y="60"/>
                    </a:moveTo>
                    <a:cubicBezTo>
                      <a:pt x="176" y="53"/>
                      <a:pt x="171" y="48"/>
                      <a:pt x="164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0" y="9"/>
                      <a:pt x="151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40" y="192"/>
                      <a:pt x="140" y="192"/>
                      <a:pt x="140" y="192"/>
                    </a:cubicBezTo>
                    <a:cubicBezTo>
                      <a:pt x="150" y="192"/>
                      <a:pt x="158" y="185"/>
                      <a:pt x="160" y="176"/>
                    </a:cubicBezTo>
                    <a:cubicBezTo>
                      <a:pt x="164" y="176"/>
                      <a:pt x="164" y="176"/>
                      <a:pt x="164" y="176"/>
                    </a:cubicBezTo>
                    <a:cubicBezTo>
                      <a:pt x="171" y="176"/>
                      <a:pt x="176" y="171"/>
                      <a:pt x="176" y="164"/>
                    </a:cubicBezTo>
                    <a:cubicBezTo>
                      <a:pt x="176" y="140"/>
                      <a:pt x="176" y="140"/>
                      <a:pt x="176" y="140"/>
                    </a:cubicBezTo>
                    <a:cubicBezTo>
                      <a:pt x="176" y="137"/>
                      <a:pt x="175" y="134"/>
                      <a:pt x="173" y="132"/>
                    </a:cubicBezTo>
                    <a:cubicBezTo>
                      <a:pt x="175" y="130"/>
                      <a:pt x="176" y="127"/>
                      <a:pt x="176" y="124"/>
                    </a:cubicBezTo>
                    <a:cubicBezTo>
                      <a:pt x="176" y="100"/>
                      <a:pt x="176" y="100"/>
                      <a:pt x="176" y="100"/>
                    </a:cubicBezTo>
                    <a:cubicBezTo>
                      <a:pt x="176" y="97"/>
                      <a:pt x="175" y="94"/>
                      <a:pt x="173" y="92"/>
                    </a:cubicBezTo>
                    <a:cubicBezTo>
                      <a:pt x="175" y="90"/>
                      <a:pt x="176" y="87"/>
                      <a:pt x="176" y="84"/>
                    </a:cubicBezTo>
                    <a:lnTo>
                      <a:pt x="176" y="60"/>
                    </a:lnTo>
                    <a:close/>
                    <a:moveTo>
                      <a:pt x="164" y="56"/>
                    </a:moveTo>
                    <a:cubicBezTo>
                      <a:pt x="166" y="56"/>
                      <a:pt x="168" y="58"/>
                      <a:pt x="168" y="60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8" y="86"/>
                      <a:pt x="166" y="88"/>
                      <a:pt x="164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56"/>
                      <a:pt x="160" y="56"/>
                      <a:pt x="160" y="56"/>
                    </a:cubicBezTo>
                    <a:lnTo>
                      <a:pt x="164" y="56"/>
                    </a:lnTo>
                    <a:close/>
                    <a:moveTo>
                      <a:pt x="168" y="100"/>
                    </a:move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126"/>
                      <a:pt x="166" y="128"/>
                      <a:pt x="164" y="128"/>
                    </a:cubicBezTo>
                    <a:cubicBezTo>
                      <a:pt x="160" y="128"/>
                      <a:pt x="160" y="128"/>
                      <a:pt x="160" y="128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6" y="96"/>
                      <a:pt x="168" y="98"/>
                      <a:pt x="168" y="100"/>
                    </a:cubicBezTo>
                    <a:close/>
                    <a:moveTo>
                      <a:pt x="20" y="8"/>
                    </a:move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7" y="8"/>
                      <a:pt x="152" y="13"/>
                      <a:pt x="152" y="20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0" y="34"/>
                      <a:pt x="147" y="33"/>
                      <a:pt x="144" y="32"/>
                    </a:cubicBezTo>
                    <a:cubicBezTo>
                      <a:pt x="144" y="28"/>
                      <a:pt x="144" y="28"/>
                      <a:pt x="144" y="28"/>
                    </a:cubicBezTo>
                    <a:cubicBezTo>
                      <a:pt x="144" y="21"/>
                      <a:pt x="139" y="16"/>
                      <a:pt x="132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1"/>
                      <a:pt x="15" y="8"/>
                      <a:pt x="20" y="8"/>
                    </a:cubicBezTo>
                    <a:close/>
                    <a:moveTo>
                      <a:pt x="20" y="32"/>
                    </a:moveTo>
                    <a:cubicBezTo>
                      <a:pt x="15" y="32"/>
                      <a:pt x="10" y="29"/>
                      <a:pt x="9" y="24"/>
                    </a:cubicBezTo>
                    <a:cubicBezTo>
                      <a:pt x="132" y="24"/>
                      <a:pt x="132" y="24"/>
                      <a:pt x="132" y="24"/>
                    </a:cubicBezTo>
                    <a:cubicBezTo>
                      <a:pt x="134" y="24"/>
                      <a:pt x="136" y="26"/>
                      <a:pt x="136" y="28"/>
                    </a:cubicBezTo>
                    <a:cubicBezTo>
                      <a:pt x="136" y="32"/>
                      <a:pt x="136" y="32"/>
                      <a:pt x="136" y="32"/>
                    </a:cubicBezTo>
                    <a:lnTo>
                      <a:pt x="20" y="32"/>
                    </a:lnTo>
                    <a:close/>
                    <a:moveTo>
                      <a:pt x="120" y="120"/>
                    </a:moveTo>
                    <a:cubicBezTo>
                      <a:pt x="120" y="127"/>
                      <a:pt x="115" y="132"/>
                      <a:pt x="10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96" y="132"/>
                      <a:pt x="92" y="130"/>
                      <a:pt x="90" y="126"/>
                    </a:cubicBezTo>
                    <a:cubicBezTo>
                      <a:pt x="86" y="130"/>
                      <a:pt x="81" y="132"/>
                      <a:pt x="76" y="132"/>
                    </a:cubicBezTo>
                    <a:cubicBezTo>
                      <a:pt x="65" y="132"/>
                      <a:pt x="56" y="123"/>
                      <a:pt x="56" y="112"/>
                    </a:cubicBezTo>
                    <a:cubicBezTo>
                      <a:pt x="56" y="101"/>
                      <a:pt x="65" y="92"/>
                      <a:pt x="76" y="92"/>
                    </a:cubicBezTo>
                    <a:cubicBezTo>
                      <a:pt x="81" y="92"/>
                      <a:pt x="85" y="93"/>
                      <a:pt x="88" y="96"/>
                    </a:cubicBezTo>
                    <a:cubicBezTo>
                      <a:pt x="88" y="94"/>
                      <a:pt x="90" y="92"/>
                      <a:pt x="92" y="92"/>
                    </a:cubicBezTo>
                    <a:cubicBezTo>
                      <a:pt x="94" y="92"/>
                      <a:pt x="96" y="94"/>
                      <a:pt x="96" y="96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2"/>
                      <a:pt x="98" y="124"/>
                      <a:pt x="100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4"/>
                      <a:pt x="112" y="122"/>
                      <a:pt x="112" y="120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2" y="94"/>
                      <a:pt x="98" y="80"/>
                      <a:pt x="80" y="80"/>
                    </a:cubicBezTo>
                    <a:cubicBezTo>
                      <a:pt x="62" y="80"/>
                      <a:pt x="48" y="94"/>
                      <a:pt x="48" y="112"/>
                    </a:cubicBezTo>
                    <a:cubicBezTo>
                      <a:pt x="48" y="130"/>
                      <a:pt x="62" y="144"/>
                      <a:pt x="80" y="144"/>
                    </a:cubicBezTo>
                    <a:cubicBezTo>
                      <a:pt x="82" y="144"/>
                      <a:pt x="84" y="146"/>
                      <a:pt x="84" y="148"/>
                    </a:cubicBezTo>
                    <a:cubicBezTo>
                      <a:pt x="84" y="150"/>
                      <a:pt x="82" y="152"/>
                      <a:pt x="80" y="152"/>
                    </a:cubicBezTo>
                    <a:cubicBezTo>
                      <a:pt x="58" y="152"/>
                      <a:pt x="40" y="134"/>
                      <a:pt x="40" y="112"/>
                    </a:cubicBezTo>
                    <a:cubicBezTo>
                      <a:pt x="40" y="90"/>
                      <a:pt x="58" y="72"/>
                      <a:pt x="80" y="72"/>
                    </a:cubicBezTo>
                    <a:cubicBezTo>
                      <a:pt x="102" y="72"/>
                      <a:pt x="120" y="90"/>
                      <a:pt x="120" y="112"/>
                    </a:cubicBezTo>
                    <a:lnTo>
                      <a:pt x="120" y="120"/>
                    </a:lnTo>
                    <a:close/>
                    <a:moveTo>
                      <a:pt x="168" y="164"/>
                    </a:moveTo>
                    <a:cubicBezTo>
                      <a:pt x="168" y="166"/>
                      <a:pt x="166" y="168"/>
                      <a:pt x="164" y="168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36"/>
                      <a:pt x="160" y="136"/>
                      <a:pt x="160" y="136"/>
                    </a:cubicBezTo>
                    <a:cubicBezTo>
                      <a:pt x="164" y="136"/>
                      <a:pt x="164" y="136"/>
                      <a:pt x="164" y="136"/>
                    </a:cubicBezTo>
                    <a:cubicBezTo>
                      <a:pt x="166" y="136"/>
                      <a:pt x="168" y="138"/>
                      <a:pt x="168" y="140"/>
                    </a:cubicBezTo>
                    <a:lnTo>
                      <a:pt x="168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6005513" y="3444875"/>
                <a:ext cx="92075" cy="904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5" name="TextBox 37"/>
          <p:cNvSpPr txBox="1"/>
          <p:nvPr/>
        </p:nvSpPr>
        <p:spPr>
          <a:xfrm>
            <a:off x="5791190" y="3811262"/>
            <a:ext cx="2543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 smtClean="0">
                <a:solidFill>
                  <a:srgbClr val="6D6F71"/>
                </a:solidFill>
                <a:latin typeface="Arial"/>
                <a:cs typeface="+mn-ea"/>
              </a:rPr>
              <a:t>将图片二值化，隔行计算图像中赛道宽度得到校正数组</a:t>
            </a:r>
            <a:endParaRPr lang="zh-CN" altLang="en-US" sz="1600" spc="-150" dirty="0">
              <a:solidFill>
                <a:srgbClr val="6D6F71"/>
              </a:solidFill>
              <a:latin typeface="Arial"/>
              <a:cs typeface="+mn-ea"/>
            </a:endParaRPr>
          </a:p>
        </p:txBody>
      </p:sp>
      <p:sp>
        <p:nvSpPr>
          <p:cNvPr id="46" name="TextBox 6"/>
          <p:cNvSpPr txBox="1">
            <a:spLocks noChangeArrowheads="1"/>
          </p:cNvSpPr>
          <p:nvPr/>
        </p:nvSpPr>
        <p:spPr bwMode="auto">
          <a:xfrm>
            <a:off x="922598" y="34382"/>
            <a:ext cx="808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准备工作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Preparation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2617" y="1295892"/>
            <a:ext cx="4440302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spc="-150" dirty="0">
                <a:solidFill>
                  <a:srgbClr val="6D6F71"/>
                </a:solidFill>
                <a:latin typeface="Arial"/>
                <a:cs typeface="+mn-ea"/>
              </a:rPr>
              <a:t>将小车放在直线赛道中心，朝向正前方。将摄像头中的图像做二值化处理</a:t>
            </a:r>
            <a:r>
              <a:rPr lang="zh-CN" altLang="zh-CN" sz="1600" spc="-150" dirty="0" smtClean="0">
                <a:solidFill>
                  <a:srgbClr val="6D6F71"/>
                </a:solidFill>
                <a:latin typeface="Arial"/>
                <a:cs typeface="+mn-ea"/>
              </a:rPr>
              <a:t>得到校正数组</a:t>
            </a:r>
            <a:endParaRPr lang="zh-CN" altLang="zh-CN" sz="1600" spc="-150" dirty="0">
              <a:solidFill>
                <a:srgbClr val="6D6F71"/>
              </a:solidFill>
              <a:latin typeface="Arial"/>
              <a:cs typeface="+mn-ea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96" y="2343959"/>
            <a:ext cx="2239017" cy="9725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337" y="2432288"/>
            <a:ext cx="3100882" cy="830752"/>
          </a:xfrm>
          <a:prstGeom prst="rect">
            <a:avLst/>
          </a:prstGeom>
        </p:spPr>
      </p:pic>
      <p:sp>
        <p:nvSpPr>
          <p:cNvPr id="49" name="TextBox 37"/>
          <p:cNvSpPr txBox="1"/>
          <p:nvPr/>
        </p:nvSpPr>
        <p:spPr>
          <a:xfrm>
            <a:off x="859284" y="3811262"/>
            <a:ext cx="174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 smtClean="0">
                <a:solidFill>
                  <a:srgbClr val="6D6F71"/>
                </a:solidFill>
                <a:latin typeface="Arial"/>
                <a:cs typeface="+mn-ea"/>
              </a:rPr>
              <a:t>取得校正数组</a:t>
            </a:r>
            <a:r>
              <a:rPr lang="zh-CN" altLang="en-US" sz="1600" spc="-150" dirty="0" smtClean="0">
                <a:solidFill>
                  <a:srgbClr val="6D6F71"/>
                </a:solidFill>
                <a:latin typeface="Arial"/>
                <a:cs typeface="+mn-ea"/>
              </a:rPr>
              <a:t>时摄像头拍摄的图片</a:t>
            </a:r>
            <a:endParaRPr lang="zh-CN" altLang="en-US" sz="1600" spc="-150" dirty="0">
              <a:solidFill>
                <a:srgbClr val="6D6F71"/>
              </a:solidFill>
              <a:latin typeface="Arial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38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/>
          <p:bldP spid="4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/>
          <p:bldP spid="4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50" y="1241968"/>
            <a:ext cx="5087259" cy="3038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15330" y="1217669"/>
            <a:ext cx="9159330" cy="2368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-41725" y="4295488"/>
            <a:ext cx="9185725" cy="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73737" y="1689988"/>
                <a:ext cx="2905797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dirty="0" smtClean="0">
                    <a:solidFill>
                      <a:schemeClr val="bg1"/>
                    </a:solidFill>
                    <a:latin typeface="+mn-ea"/>
                    <a:cs typeface="+mn-ea"/>
                  </a:rPr>
                  <a:t>核心思路：</a:t>
                </a:r>
                <a:r>
                  <a:rPr lang="zh-CN" altLang="zh-CN" sz="1400" dirty="0" smtClean="0">
                    <a:solidFill>
                      <a:schemeClr val="bg1"/>
                    </a:solidFill>
                    <a:latin typeface="+mn-ea"/>
                    <a:cs typeface="+mn-ea"/>
                  </a:rPr>
                  <a:t>通过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+mn-ea"/>
                    <a:cs typeface="+mn-ea"/>
                  </a:rPr>
                  <a:t>对图像二值化得到的</a:t>
                </a:r>
                <a:r>
                  <a:rPr lang="zh-CN" altLang="zh-CN" sz="1400" dirty="0" smtClean="0">
                    <a:solidFill>
                      <a:schemeClr val="bg1"/>
                    </a:solidFill>
                    <a:latin typeface="+mn-ea"/>
                    <a:cs typeface="+mn-ea"/>
                  </a:rPr>
                  <a:t>数组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solidFill>
                          <a:schemeClr val="bg1"/>
                        </a:solidFill>
                        <a:latin typeface="+mn-ea"/>
                        <a:cs typeface="+mn-ea"/>
                      </a:rPr>
                      <m:t>N</m:t>
                    </m:r>
                  </m:oMath>
                </a14:m>
                <a:r>
                  <a:rPr lang="zh-CN" altLang="zh-CN" sz="1400" dirty="0">
                    <a:solidFill>
                      <a:schemeClr val="bg1"/>
                    </a:solidFill>
                    <a:latin typeface="+mn-ea"/>
                    <a:cs typeface="+mn-ea"/>
                  </a:rPr>
                  <a:t>，从图像一行的起始</a:t>
                </a:r>
                <a:r>
                  <a:rPr lang="zh-CN" altLang="zh-CN" sz="1400" dirty="0" smtClean="0">
                    <a:solidFill>
                      <a:schemeClr val="bg1"/>
                    </a:solidFill>
                    <a:latin typeface="+mn-ea"/>
                    <a:cs typeface="+mn-ea"/>
                  </a:rPr>
                  <a:t>点向</a:t>
                </a:r>
                <a:r>
                  <a:rPr lang="zh-CN" altLang="zh-CN" sz="1400" dirty="0">
                    <a:solidFill>
                      <a:schemeClr val="bg1"/>
                    </a:solidFill>
                    <a:latin typeface="+mn-ea"/>
                    <a:cs typeface="+mn-ea"/>
                  </a:rPr>
                  <a:t>两边遍历，直到遍历到白点（二值化后边线的内侧）停止，从而得到图像当前行的宽度，取宽度的一半作为中点。</a:t>
                </a:r>
                <a:endParaRPr lang="zh-CN" altLang="en-US" sz="1400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37" y="1689988"/>
                <a:ext cx="2905797" cy="2031325"/>
              </a:xfrm>
              <a:prstGeom prst="rect">
                <a:avLst/>
              </a:prstGeom>
              <a:blipFill>
                <a:blip r:embed="rId2"/>
                <a:stretch>
                  <a:fillRect l="-629" b="-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5214673" y="2290131"/>
            <a:ext cx="963357" cy="963357"/>
            <a:chOff x="7381679" y="3413269"/>
            <a:chExt cx="1181100" cy="1181100"/>
          </a:xfrm>
        </p:grpSpPr>
        <p:sp>
          <p:nvSpPr>
            <p:cNvPr id="8" name="椭圆 7"/>
            <p:cNvSpPr/>
            <p:nvPr/>
          </p:nvSpPr>
          <p:spPr>
            <a:xfrm>
              <a:off x="738167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703446" y="3689322"/>
              <a:ext cx="617894" cy="628994"/>
            </a:xfrm>
            <a:custGeom>
              <a:avLst/>
              <a:gdLst>
                <a:gd name="T0" fmla="*/ 241 w 667"/>
                <a:gd name="T1" fmla="*/ 15 h 680"/>
                <a:gd name="T2" fmla="*/ 305 w 667"/>
                <a:gd name="T3" fmla="*/ 94 h 680"/>
                <a:gd name="T4" fmla="*/ 360 w 667"/>
                <a:gd name="T5" fmla="*/ 96 h 680"/>
                <a:gd name="T6" fmla="*/ 372 w 667"/>
                <a:gd name="T7" fmla="*/ 108 h 680"/>
                <a:gd name="T8" fmla="*/ 370 w 667"/>
                <a:gd name="T9" fmla="*/ 126 h 680"/>
                <a:gd name="T10" fmla="*/ 353 w 667"/>
                <a:gd name="T11" fmla="*/ 132 h 680"/>
                <a:gd name="T12" fmla="*/ 402 w 667"/>
                <a:gd name="T13" fmla="*/ 189 h 680"/>
                <a:gd name="T14" fmla="*/ 442 w 667"/>
                <a:gd name="T15" fmla="*/ 208 h 680"/>
                <a:gd name="T16" fmla="*/ 434 w 667"/>
                <a:gd name="T17" fmla="*/ 225 h 680"/>
                <a:gd name="T18" fmla="*/ 404 w 667"/>
                <a:gd name="T19" fmla="*/ 227 h 680"/>
                <a:gd name="T20" fmla="*/ 574 w 667"/>
                <a:gd name="T21" fmla="*/ 306 h 680"/>
                <a:gd name="T22" fmla="*/ 646 w 667"/>
                <a:gd name="T23" fmla="*/ 322 h 680"/>
                <a:gd name="T24" fmla="*/ 661 w 667"/>
                <a:gd name="T25" fmla="*/ 352 h 680"/>
                <a:gd name="T26" fmla="*/ 597 w 667"/>
                <a:gd name="T27" fmla="*/ 375 h 680"/>
                <a:gd name="T28" fmla="*/ 404 w 667"/>
                <a:gd name="T29" fmla="*/ 454 h 680"/>
                <a:gd name="T30" fmla="*/ 434 w 667"/>
                <a:gd name="T31" fmla="*/ 456 h 680"/>
                <a:gd name="T32" fmla="*/ 442 w 667"/>
                <a:gd name="T33" fmla="*/ 471 h 680"/>
                <a:gd name="T34" fmla="*/ 402 w 667"/>
                <a:gd name="T35" fmla="*/ 492 h 680"/>
                <a:gd name="T36" fmla="*/ 353 w 667"/>
                <a:gd name="T37" fmla="*/ 547 h 680"/>
                <a:gd name="T38" fmla="*/ 370 w 667"/>
                <a:gd name="T39" fmla="*/ 555 h 680"/>
                <a:gd name="T40" fmla="*/ 372 w 667"/>
                <a:gd name="T41" fmla="*/ 572 h 680"/>
                <a:gd name="T42" fmla="*/ 360 w 667"/>
                <a:gd name="T43" fmla="*/ 585 h 680"/>
                <a:gd name="T44" fmla="*/ 305 w 667"/>
                <a:gd name="T45" fmla="*/ 587 h 680"/>
                <a:gd name="T46" fmla="*/ 241 w 667"/>
                <a:gd name="T47" fmla="*/ 665 h 680"/>
                <a:gd name="T48" fmla="*/ 212 w 667"/>
                <a:gd name="T49" fmla="*/ 680 h 680"/>
                <a:gd name="T50" fmla="*/ 193 w 667"/>
                <a:gd name="T51" fmla="*/ 668 h 680"/>
                <a:gd name="T52" fmla="*/ 192 w 667"/>
                <a:gd name="T53" fmla="*/ 651 h 680"/>
                <a:gd name="T54" fmla="*/ 222 w 667"/>
                <a:gd name="T55" fmla="*/ 598 h 680"/>
                <a:gd name="T56" fmla="*/ 271 w 667"/>
                <a:gd name="T57" fmla="*/ 498 h 680"/>
                <a:gd name="T58" fmla="*/ 309 w 667"/>
                <a:gd name="T59" fmla="*/ 403 h 680"/>
                <a:gd name="T60" fmla="*/ 307 w 667"/>
                <a:gd name="T61" fmla="*/ 382 h 680"/>
                <a:gd name="T62" fmla="*/ 264 w 667"/>
                <a:gd name="T63" fmla="*/ 377 h 680"/>
                <a:gd name="T64" fmla="*/ 108 w 667"/>
                <a:gd name="T65" fmla="*/ 365 h 680"/>
                <a:gd name="T66" fmla="*/ 78 w 667"/>
                <a:gd name="T67" fmla="*/ 403 h 680"/>
                <a:gd name="T68" fmla="*/ 46 w 667"/>
                <a:gd name="T69" fmla="*/ 443 h 680"/>
                <a:gd name="T70" fmla="*/ 8 w 667"/>
                <a:gd name="T71" fmla="*/ 449 h 680"/>
                <a:gd name="T72" fmla="*/ 2 w 667"/>
                <a:gd name="T73" fmla="*/ 430 h 680"/>
                <a:gd name="T74" fmla="*/ 34 w 667"/>
                <a:gd name="T75" fmla="*/ 341 h 680"/>
                <a:gd name="T76" fmla="*/ 2 w 667"/>
                <a:gd name="T77" fmla="*/ 248 h 680"/>
                <a:gd name="T78" fmla="*/ 8 w 667"/>
                <a:gd name="T79" fmla="*/ 233 h 680"/>
                <a:gd name="T80" fmla="*/ 46 w 667"/>
                <a:gd name="T81" fmla="*/ 238 h 680"/>
                <a:gd name="T82" fmla="*/ 78 w 667"/>
                <a:gd name="T83" fmla="*/ 278 h 680"/>
                <a:gd name="T84" fmla="*/ 108 w 667"/>
                <a:gd name="T85" fmla="*/ 316 h 680"/>
                <a:gd name="T86" fmla="*/ 222 w 667"/>
                <a:gd name="T87" fmla="*/ 305 h 680"/>
                <a:gd name="T88" fmla="*/ 307 w 667"/>
                <a:gd name="T89" fmla="*/ 297 h 680"/>
                <a:gd name="T90" fmla="*/ 301 w 667"/>
                <a:gd name="T91" fmla="*/ 255 h 680"/>
                <a:gd name="T92" fmla="*/ 252 w 667"/>
                <a:gd name="T93" fmla="*/ 142 h 680"/>
                <a:gd name="T94" fmla="*/ 210 w 667"/>
                <a:gd name="T95" fmla="*/ 62 h 680"/>
                <a:gd name="T96" fmla="*/ 190 w 667"/>
                <a:gd name="T97" fmla="*/ 22 h 680"/>
                <a:gd name="T98" fmla="*/ 199 w 667"/>
                <a:gd name="T99" fmla="*/ 7 h 680"/>
                <a:gd name="T100" fmla="*/ 218 w 667"/>
                <a:gd name="T10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7" h="680">
                  <a:moveTo>
                    <a:pt x="218" y="0"/>
                  </a:moveTo>
                  <a:lnTo>
                    <a:pt x="228" y="3"/>
                  </a:lnTo>
                  <a:lnTo>
                    <a:pt x="241" y="15"/>
                  </a:lnTo>
                  <a:lnTo>
                    <a:pt x="258" y="34"/>
                  </a:lnTo>
                  <a:lnTo>
                    <a:pt x="279" y="60"/>
                  </a:lnTo>
                  <a:lnTo>
                    <a:pt x="305" y="94"/>
                  </a:lnTo>
                  <a:lnTo>
                    <a:pt x="345" y="94"/>
                  </a:lnTo>
                  <a:lnTo>
                    <a:pt x="354" y="94"/>
                  </a:lnTo>
                  <a:lnTo>
                    <a:pt x="360" y="96"/>
                  </a:lnTo>
                  <a:lnTo>
                    <a:pt x="366" y="98"/>
                  </a:lnTo>
                  <a:lnTo>
                    <a:pt x="370" y="104"/>
                  </a:lnTo>
                  <a:lnTo>
                    <a:pt x="372" y="108"/>
                  </a:lnTo>
                  <a:lnTo>
                    <a:pt x="373" y="115"/>
                  </a:lnTo>
                  <a:lnTo>
                    <a:pt x="372" y="121"/>
                  </a:lnTo>
                  <a:lnTo>
                    <a:pt x="370" y="126"/>
                  </a:lnTo>
                  <a:lnTo>
                    <a:pt x="366" y="130"/>
                  </a:lnTo>
                  <a:lnTo>
                    <a:pt x="360" y="132"/>
                  </a:lnTo>
                  <a:lnTo>
                    <a:pt x="353" y="132"/>
                  </a:lnTo>
                  <a:lnTo>
                    <a:pt x="334" y="132"/>
                  </a:lnTo>
                  <a:lnTo>
                    <a:pt x="375" y="189"/>
                  </a:lnTo>
                  <a:lnTo>
                    <a:pt x="402" y="189"/>
                  </a:lnTo>
                  <a:lnTo>
                    <a:pt x="425" y="191"/>
                  </a:lnTo>
                  <a:lnTo>
                    <a:pt x="438" y="197"/>
                  </a:lnTo>
                  <a:lnTo>
                    <a:pt x="442" y="208"/>
                  </a:lnTo>
                  <a:lnTo>
                    <a:pt x="442" y="216"/>
                  </a:lnTo>
                  <a:lnTo>
                    <a:pt x="438" y="221"/>
                  </a:lnTo>
                  <a:lnTo>
                    <a:pt x="434" y="225"/>
                  </a:lnTo>
                  <a:lnTo>
                    <a:pt x="428" y="227"/>
                  </a:lnTo>
                  <a:lnTo>
                    <a:pt x="421" y="227"/>
                  </a:lnTo>
                  <a:lnTo>
                    <a:pt x="404" y="227"/>
                  </a:lnTo>
                  <a:lnTo>
                    <a:pt x="470" y="305"/>
                  </a:lnTo>
                  <a:lnTo>
                    <a:pt x="557" y="305"/>
                  </a:lnTo>
                  <a:lnTo>
                    <a:pt x="574" y="306"/>
                  </a:lnTo>
                  <a:lnTo>
                    <a:pt x="595" y="310"/>
                  </a:lnTo>
                  <a:lnTo>
                    <a:pt x="622" y="314"/>
                  </a:lnTo>
                  <a:lnTo>
                    <a:pt x="646" y="322"/>
                  </a:lnTo>
                  <a:lnTo>
                    <a:pt x="661" y="329"/>
                  </a:lnTo>
                  <a:lnTo>
                    <a:pt x="667" y="339"/>
                  </a:lnTo>
                  <a:lnTo>
                    <a:pt x="661" y="352"/>
                  </a:lnTo>
                  <a:lnTo>
                    <a:pt x="650" y="361"/>
                  </a:lnTo>
                  <a:lnTo>
                    <a:pt x="627" y="369"/>
                  </a:lnTo>
                  <a:lnTo>
                    <a:pt x="597" y="375"/>
                  </a:lnTo>
                  <a:lnTo>
                    <a:pt x="557" y="375"/>
                  </a:lnTo>
                  <a:lnTo>
                    <a:pt x="470" y="375"/>
                  </a:lnTo>
                  <a:lnTo>
                    <a:pt x="404" y="454"/>
                  </a:lnTo>
                  <a:lnTo>
                    <a:pt x="421" y="454"/>
                  </a:lnTo>
                  <a:lnTo>
                    <a:pt x="428" y="454"/>
                  </a:lnTo>
                  <a:lnTo>
                    <a:pt x="434" y="456"/>
                  </a:lnTo>
                  <a:lnTo>
                    <a:pt x="438" y="460"/>
                  </a:lnTo>
                  <a:lnTo>
                    <a:pt x="442" y="466"/>
                  </a:lnTo>
                  <a:lnTo>
                    <a:pt x="442" y="471"/>
                  </a:lnTo>
                  <a:lnTo>
                    <a:pt x="438" y="483"/>
                  </a:lnTo>
                  <a:lnTo>
                    <a:pt x="425" y="490"/>
                  </a:lnTo>
                  <a:lnTo>
                    <a:pt x="402" y="492"/>
                  </a:lnTo>
                  <a:lnTo>
                    <a:pt x="375" y="492"/>
                  </a:lnTo>
                  <a:lnTo>
                    <a:pt x="334" y="547"/>
                  </a:lnTo>
                  <a:lnTo>
                    <a:pt x="353" y="547"/>
                  </a:lnTo>
                  <a:lnTo>
                    <a:pt x="360" y="549"/>
                  </a:lnTo>
                  <a:lnTo>
                    <a:pt x="366" y="551"/>
                  </a:lnTo>
                  <a:lnTo>
                    <a:pt x="370" y="555"/>
                  </a:lnTo>
                  <a:lnTo>
                    <a:pt x="372" y="560"/>
                  </a:lnTo>
                  <a:lnTo>
                    <a:pt x="373" y="566"/>
                  </a:lnTo>
                  <a:lnTo>
                    <a:pt x="372" y="572"/>
                  </a:lnTo>
                  <a:lnTo>
                    <a:pt x="370" y="577"/>
                  </a:lnTo>
                  <a:lnTo>
                    <a:pt x="366" y="581"/>
                  </a:lnTo>
                  <a:lnTo>
                    <a:pt x="360" y="585"/>
                  </a:lnTo>
                  <a:lnTo>
                    <a:pt x="354" y="587"/>
                  </a:lnTo>
                  <a:lnTo>
                    <a:pt x="345" y="587"/>
                  </a:lnTo>
                  <a:lnTo>
                    <a:pt x="305" y="587"/>
                  </a:lnTo>
                  <a:lnTo>
                    <a:pt x="279" y="621"/>
                  </a:lnTo>
                  <a:lnTo>
                    <a:pt x="258" y="648"/>
                  </a:lnTo>
                  <a:lnTo>
                    <a:pt x="241" y="665"/>
                  </a:lnTo>
                  <a:lnTo>
                    <a:pt x="228" y="676"/>
                  </a:lnTo>
                  <a:lnTo>
                    <a:pt x="218" y="680"/>
                  </a:lnTo>
                  <a:lnTo>
                    <a:pt x="212" y="680"/>
                  </a:lnTo>
                  <a:lnTo>
                    <a:pt x="205" y="678"/>
                  </a:lnTo>
                  <a:lnTo>
                    <a:pt x="199" y="674"/>
                  </a:lnTo>
                  <a:lnTo>
                    <a:pt x="193" y="668"/>
                  </a:lnTo>
                  <a:lnTo>
                    <a:pt x="190" y="665"/>
                  </a:lnTo>
                  <a:lnTo>
                    <a:pt x="190" y="659"/>
                  </a:lnTo>
                  <a:lnTo>
                    <a:pt x="192" y="651"/>
                  </a:lnTo>
                  <a:lnTo>
                    <a:pt x="199" y="638"/>
                  </a:lnTo>
                  <a:lnTo>
                    <a:pt x="210" y="619"/>
                  </a:lnTo>
                  <a:lnTo>
                    <a:pt x="222" y="598"/>
                  </a:lnTo>
                  <a:lnTo>
                    <a:pt x="237" y="572"/>
                  </a:lnTo>
                  <a:lnTo>
                    <a:pt x="252" y="538"/>
                  </a:lnTo>
                  <a:lnTo>
                    <a:pt x="271" y="498"/>
                  </a:lnTo>
                  <a:lnTo>
                    <a:pt x="288" y="456"/>
                  </a:lnTo>
                  <a:lnTo>
                    <a:pt x="301" y="426"/>
                  </a:lnTo>
                  <a:lnTo>
                    <a:pt x="309" y="403"/>
                  </a:lnTo>
                  <a:lnTo>
                    <a:pt x="311" y="390"/>
                  </a:lnTo>
                  <a:lnTo>
                    <a:pt x="311" y="386"/>
                  </a:lnTo>
                  <a:lnTo>
                    <a:pt x="307" y="382"/>
                  </a:lnTo>
                  <a:lnTo>
                    <a:pt x="301" y="380"/>
                  </a:lnTo>
                  <a:lnTo>
                    <a:pt x="288" y="378"/>
                  </a:lnTo>
                  <a:lnTo>
                    <a:pt x="264" y="377"/>
                  </a:lnTo>
                  <a:lnTo>
                    <a:pt x="226" y="377"/>
                  </a:lnTo>
                  <a:lnTo>
                    <a:pt x="163" y="373"/>
                  </a:lnTo>
                  <a:lnTo>
                    <a:pt x="108" y="365"/>
                  </a:lnTo>
                  <a:lnTo>
                    <a:pt x="101" y="373"/>
                  </a:lnTo>
                  <a:lnTo>
                    <a:pt x="91" y="384"/>
                  </a:lnTo>
                  <a:lnTo>
                    <a:pt x="78" y="403"/>
                  </a:lnTo>
                  <a:lnTo>
                    <a:pt x="65" y="422"/>
                  </a:lnTo>
                  <a:lnTo>
                    <a:pt x="53" y="435"/>
                  </a:lnTo>
                  <a:lnTo>
                    <a:pt x="46" y="443"/>
                  </a:lnTo>
                  <a:lnTo>
                    <a:pt x="34" y="447"/>
                  </a:lnTo>
                  <a:lnTo>
                    <a:pt x="15" y="449"/>
                  </a:lnTo>
                  <a:lnTo>
                    <a:pt x="8" y="449"/>
                  </a:lnTo>
                  <a:lnTo>
                    <a:pt x="2" y="447"/>
                  </a:lnTo>
                  <a:lnTo>
                    <a:pt x="0" y="445"/>
                  </a:lnTo>
                  <a:lnTo>
                    <a:pt x="2" y="430"/>
                  </a:lnTo>
                  <a:lnTo>
                    <a:pt x="8" y="407"/>
                  </a:lnTo>
                  <a:lnTo>
                    <a:pt x="19" y="378"/>
                  </a:lnTo>
                  <a:lnTo>
                    <a:pt x="34" y="341"/>
                  </a:lnTo>
                  <a:lnTo>
                    <a:pt x="19" y="301"/>
                  </a:lnTo>
                  <a:lnTo>
                    <a:pt x="8" y="269"/>
                  </a:lnTo>
                  <a:lnTo>
                    <a:pt x="2" y="248"/>
                  </a:lnTo>
                  <a:lnTo>
                    <a:pt x="0" y="236"/>
                  </a:lnTo>
                  <a:lnTo>
                    <a:pt x="2" y="234"/>
                  </a:lnTo>
                  <a:lnTo>
                    <a:pt x="8" y="233"/>
                  </a:lnTo>
                  <a:lnTo>
                    <a:pt x="15" y="233"/>
                  </a:lnTo>
                  <a:lnTo>
                    <a:pt x="34" y="234"/>
                  </a:lnTo>
                  <a:lnTo>
                    <a:pt x="46" y="238"/>
                  </a:lnTo>
                  <a:lnTo>
                    <a:pt x="53" y="246"/>
                  </a:lnTo>
                  <a:lnTo>
                    <a:pt x="65" y="259"/>
                  </a:lnTo>
                  <a:lnTo>
                    <a:pt x="78" y="278"/>
                  </a:lnTo>
                  <a:lnTo>
                    <a:pt x="91" y="297"/>
                  </a:lnTo>
                  <a:lnTo>
                    <a:pt x="101" y="308"/>
                  </a:lnTo>
                  <a:lnTo>
                    <a:pt x="108" y="316"/>
                  </a:lnTo>
                  <a:lnTo>
                    <a:pt x="137" y="310"/>
                  </a:lnTo>
                  <a:lnTo>
                    <a:pt x="174" y="306"/>
                  </a:lnTo>
                  <a:lnTo>
                    <a:pt x="222" y="305"/>
                  </a:lnTo>
                  <a:lnTo>
                    <a:pt x="275" y="305"/>
                  </a:lnTo>
                  <a:lnTo>
                    <a:pt x="296" y="303"/>
                  </a:lnTo>
                  <a:lnTo>
                    <a:pt x="307" y="297"/>
                  </a:lnTo>
                  <a:lnTo>
                    <a:pt x="311" y="291"/>
                  </a:lnTo>
                  <a:lnTo>
                    <a:pt x="309" y="278"/>
                  </a:lnTo>
                  <a:lnTo>
                    <a:pt x="301" y="255"/>
                  </a:lnTo>
                  <a:lnTo>
                    <a:pt x="288" y="223"/>
                  </a:lnTo>
                  <a:lnTo>
                    <a:pt x="271" y="183"/>
                  </a:lnTo>
                  <a:lnTo>
                    <a:pt x="252" y="142"/>
                  </a:lnTo>
                  <a:lnTo>
                    <a:pt x="237" y="109"/>
                  </a:lnTo>
                  <a:lnTo>
                    <a:pt x="222" y="81"/>
                  </a:lnTo>
                  <a:lnTo>
                    <a:pt x="210" y="62"/>
                  </a:lnTo>
                  <a:lnTo>
                    <a:pt x="199" y="43"/>
                  </a:lnTo>
                  <a:lnTo>
                    <a:pt x="192" y="30"/>
                  </a:lnTo>
                  <a:lnTo>
                    <a:pt x="190" y="22"/>
                  </a:lnTo>
                  <a:lnTo>
                    <a:pt x="190" y="17"/>
                  </a:lnTo>
                  <a:lnTo>
                    <a:pt x="193" y="11"/>
                  </a:lnTo>
                  <a:lnTo>
                    <a:pt x="199" y="7"/>
                  </a:lnTo>
                  <a:lnTo>
                    <a:pt x="205" y="3"/>
                  </a:lnTo>
                  <a:lnTo>
                    <a:pt x="212" y="1"/>
                  </a:lnTo>
                  <a:lnTo>
                    <a:pt x="21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30983" y="2290131"/>
            <a:ext cx="963357" cy="963357"/>
            <a:chOff x="8797989" y="3413269"/>
            <a:chExt cx="1181100" cy="1181100"/>
          </a:xfrm>
        </p:grpSpPr>
        <p:sp>
          <p:nvSpPr>
            <p:cNvPr id="11" name="椭圆 10"/>
            <p:cNvSpPr/>
            <p:nvPr/>
          </p:nvSpPr>
          <p:spPr>
            <a:xfrm>
              <a:off x="879798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9160642" y="3766549"/>
              <a:ext cx="526286" cy="507206"/>
            </a:xfrm>
            <a:custGeom>
              <a:avLst/>
              <a:gdLst>
                <a:gd name="T0" fmla="*/ 532 w 661"/>
                <a:gd name="T1" fmla="*/ 544 h 639"/>
                <a:gd name="T2" fmla="*/ 549 w 661"/>
                <a:gd name="T3" fmla="*/ 604 h 639"/>
                <a:gd name="T4" fmla="*/ 593 w 661"/>
                <a:gd name="T5" fmla="*/ 563 h 639"/>
                <a:gd name="T6" fmla="*/ 420 w 661"/>
                <a:gd name="T7" fmla="*/ 337 h 639"/>
                <a:gd name="T8" fmla="*/ 619 w 661"/>
                <a:gd name="T9" fmla="*/ 542 h 639"/>
                <a:gd name="T10" fmla="*/ 627 w 661"/>
                <a:gd name="T11" fmla="*/ 582 h 639"/>
                <a:gd name="T12" fmla="*/ 608 w 661"/>
                <a:gd name="T13" fmla="*/ 618 h 639"/>
                <a:gd name="T14" fmla="*/ 577 w 661"/>
                <a:gd name="T15" fmla="*/ 635 h 639"/>
                <a:gd name="T16" fmla="*/ 543 w 661"/>
                <a:gd name="T17" fmla="*/ 635 h 639"/>
                <a:gd name="T18" fmla="*/ 513 w 661"/>
                <a:gd name="T19" fmla="*/ 618 h 639"/>
                <a:gd name="T20" fmla="*/ 325 w 661"/>
                <a:gd name="T21" fmla="*/ 385 h 639"/>
                <a:gd name="T22" fmla="*/ 373 w 661"/>
                <a:gd name="T23" fmla="*/ 409 h 639"/>
                <a:gd name="T24" fmla="*/ 420 w 661"/>
                <a:gd name="T25" fmla="*/ 362 h 639"/>
                <a:gd name="T26" fmla="*/ 420 w 661"/>
                <a:gd name="T27" fmla="*/ 347 h 639"/>
                <a:gd name="T28" fmla="*/ 140 w 661"/>
                <a:gd name="T29" fmla="*/ 15 h 639"/>
                <a:gd name="T30" fmla="*/ 210 w 661"/>
                <a:gd name="T31" fmla="*/ 34 h 639"/>
                <a:gd name="T32" fmla="*/ 259 w 661"/>
                <a:gd name="T33" fmla="*/ 80 h 639"/>
                <a:gd name="T34" fmla="*/ 280 w 661"/>
                <a:gd name="T35" fmla="*/ 136 h 639"/>
                <a:gd name="T36" fmla="*/ 276 w 661"/>
                <a:gd name="T37" fmla="*/ 193 h 639"/>
                <a:gd name="T38" fmla="*/ 322 w 661"/>
                <a:gd name="T39" fmla="*/ 239 h 639"/>
                <a:gd name="T40" fmla="*/ 305 w 661"/>
                <a:gd name="T41" fmla="*/ 241 h 639"/>
                <a:gd name="T42" fmla="*/ 238 w 661"/>
                <a:gd name="T43" fmla="*/ 297 h 639"/>
                <a:gd name="T44" fmla="*/ 274 w 661"/>
                <a:gd name="T45" fmla="*/ 333 h 639"/>
                <a:gd name="T46" fmla="*/ 185 w 661"/>
                <a:gd name="T47" fmla="*/ 290 h 639"/>
                <a:gd name="T48" fmla="*/ 155 w 661"/>
                <a:gd name="T49" fmla="*/ 296 h 639"/>
                <a:gd name="T50" fmla="*/ 94 w 661"/>
                <a:gd name="T51" fmla="*/ 288 h 639"/>
                <a:gd name="T52" fmla="*/ 41 w 661"/>
                <a:gd name="T53" fmla="*/ 256 h 639"/>
                <a:gd name="T54" fmla="*/ 5 w 661"/>
                <a:gd name="T55" fmla="*/ 191 h 639"/>
                <a:gd name="T56" fmla="*/ 5 w 661"/>
                <a:gd name="T57" fmla="*/ 119 h 639"/>
                <a:gd name="T58" fmla="*/ 162 w 661"/>
                <a:gd name="T59" fmla="*/ 178 h 639"/>
                <a:gd name="T60" fmla="*/ 104 w 661"/>
                <a:gd name="T61" fmla="*/ 21 h 639"/>
                <a:gd name="T62" fmla="*/ 558 w 661"/>
                <a:gd name="T63" fmla="*/ 0 h 639"/>
                <a:gd name="T64" fmla="*/ 481 w 661"/>
                <a:gd name="T65" fmla="*/ 280 h 639"/>
                <a:gd name="T66" fmla="*/ 441 w 661"/>
                <a:gd name="T67" fmla="*/ 288 h 639"/>
                <a:gd name="T68" fmla="*/ 411 w 661"/>
                <a:gd name="T69" fmla="*/ 318 h 639"/>
                <a:gd name="T70" fmla="*/ 403 w 661"/>
                <a:gd name="T71" fmla="*/ 356 h 639"/>
                <a:gd name="T72" fmla="*/ 325 w 661"/>
                <a:gd name="T73" fmla="*/ 362 h 639"/>
                <a:gd name="T74" fmla="*/ 155 w 661"/>
                <a:gd name="T75" fmla="*/ 548 h 639"/>
                <a:gd name="T76" fmla="*/ 36 w 661"/>
                <a:gd name="T77" fmla="*/ 639 h 639"/>
                <a:gd name="T78" fmla="*/ 79 w 661"/>
                <a:gd name="T79" fmla="*/ 532 h 639"/>
                <a:gd name="T80" fmla="*/ 119 w 661"/>
                <a:gd name="T81" fmla="*/ 512 h 639"/>
                <a:gd name="T82" fmla="*/ 261 w 661"/>
                <a:gd name="T83" fmla="*/ 297 h 639"/>
                <a:gd name="T84" fmla="*/ 324 w 661"/>
                <a:gd name="T85" fmla="*/ 256 h 639"/>
                <a:gd name="T86" fmla="*/ 360 w 661"/>
                <a:gd name="T87" fmla="*/ 237 h 639"/>
                <a:gd name="T88" fmla="*/ 378 w 661"/>
                <a:gd name="T89" fmla="*/ 201 h 639"/>
                <a:gd name="T90" fmla="*/ 558 w 661"/>
                <a:gd name="T9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1" h="639">
                  <a:moveTo>
                    <a:pt x="564" y="536"/>
                  </a:moveTo>
                  <a:lnTo>
                    <a:pt x="532" y="544"/>
                  </a:lnTo>
                  <a:lnTo>
                    <a:pt x="522" y="578"/>
                  </a:lnTo>
                  <a:lnTo>
                    <a:pt x="549" y="604"/>
                  </a:lnTo>
                  <a:lnTo>
                    <a:pt x="583" y="597"/>
                  </a:lnTo>
                  <a:lnTo>
                    <a:pt x="593" y="563"/>
                  </a:lnTo>
                  <a:lnTo>
                    <a:pt x="564" y="536"/>
                  </a:lnTo>
                  <a:close/>
                  <a:moveTo>
                    <a:pt x="420" y="337"/>
                  </a:moveTo>
                  <a:lnTo>
                    <a:pt x="608" y="525"/>
                  </a:lnTo>
                  <a:lnTo>
                    <a:pt x="619" y="542"/>
                  </a:lnTo>
                  <a:lnTo>
                    <a:pt x="627" y="561"/>
                  </a:lnTo>
                  <a:lnTo>
                    <a:pt x="627" y="582"/>
                  </a:lnTo>
                  <a:lnTo>
                    <a:pt x="619" y="601"/>
                  </a:lnTo>
                  <a:lnTo>
                    <a:pt x="608" y="618"/>
                  </a:lnTo>
                  <a:lnTo>
                    <a:pt x="593" y="629"/>
                  </a:lnTo>
                  <a:lnTo>
                    <a:pt x="577" y="635"/>
                  </a:lnTo>
                  <a:lnTo>
                    <a:pt x="560" y="637"/>
                  </a:lnTo>
                  <a:lnTo>
                    <a:pt x="543" y="635"/>
                  </a:lnTo>
                  <a:lnTo>
                    <a:pt x="528" y="629"/>
                  </a:lnTo>
                  <a:lnTo>
                    <a:pt x="513" y="618"/>
                  </a:lnTo>
                  <a:lnTo>
                    <a:pt x="303" y="407"/>
                  </a:lnTo>
                  <a:lnTo>
                    <a:pt x="325" y="385"/>
                  </a:lnTo>
                  <a:lnTo>
                    <a:pt x="361" y="421"/>
                  </a:lnTo>
                  <a:lnTo>
                    <a:pt x="373" y="409"/>
                  </a:lnTo>
                  <a:lnTo>
                    <a:pt x="414" y="368"/>
                  </a:lnTo>
                  <a:lnTo>
                    <a:pt x="420" y="362"/>
                  </a:lnTo>
                  <a:lnTo>
                    <a:pt x="420" y="354"/>
                  </a:lnTo>
                  <a:lnTo>
                    <a:pt x="420" y="347"/>
                  </a:lnTo>
                  <a:lnTo>
                    <a:pt x="420" y="337"/>
                  </a:lnTo>
                  <a:close/>
                  <a:moveTo>
                    <a:pt x="140" y="15"/>
                  </a:moveTo>
                  <a:lnTo>
                    <a:pt x="176" y="19"/>
                  </a:lnTo>
                  <a:lnTo>
                    <a:pt x="210" y="34"/>
                  </a:lnTo>
                  <a:lnTo>
                    <a:pt x="240" y="57"/>
                  </a:lnTo>
                  <a:lnTo>
                    <a:pt x="259" y="80"/>
                  </a:lnTo>
                  <a:lnTo>
                    <a:pt x="272" y="108"/>
                  </a:lnTo>
                  <a:lnTo>
                    <a:pt x="280" y="136"/>
                  </a:lnTo>
                  <a:lnTo>
                    <a:pt x="282" y="165"/>
                  </a:lnTo>
                  <a:lnTo>
                    <a:pt x="276" y="193"/>
                  </a:lnTo>
                  <a:lnTo>
                    <a:pt x="280" y="197"/>
                  </a:lnTo>
                  <a:lnTo>
                    <a:pt x="322" y="239"/>
                  </a:lnTo>
                  <a:lnTo>
                    <a:pt x="310" y="241"/>
                  </a:lnTo>
                  <a:lnTo>
                    <a:pt x="305" y="241"/>
                  </a:lnTo>
                  <a:lnTo>
                    <a:pt x="297" y="239"/>
                  </a:lnTo>
                  <a:lnTo>
                    <a:pt x="238" y="297"/>
                  </a:lnTo>
                  <a:lnTo>
                    <a:pt x="250" y="309"/>
                  </a:lnTo>
                  <a:lnTo>
                    <a:pt x="274" y="333"/>
                  </a:lnTo>
                  <a:lnTo>
                    <a:pt x="252" y="356"/>
                  </a:lnTo>
                  <a:lnTo>
                    <a:pt x="185" y="290"/>
                  </a:lnTo>
                  <a:lnTo>
                    <a:pt x="185" y="290"/>
                  </a:lnTo>
                  <a:lnTo>
                    <a:pt x="155" y="296"/>
                  </a:lnTo>
                  <a:lnTo>
                    <a:pt x="125" y="296"/>
                  </a:lnTo>
                  <a:lnTo>
                    <a:pt x="94" y="288"/>
                  </a:lnTo>
                  <a:lnTo>
                    <a:pt x="66" y="275"/>
                  </a:lnTo>
                  <a:lnTo>
                    <a:pt x="41" y="256"/>
                  </a:lnTo>
                  <a:lnTo>
                    <a:pt x="18" y="225"/>
                  </a:lnTo>
                  <a:lnTo>
                    <a:pt x="5" y="191"/>
                  </a:lnTo>
                  <a:lnTo>
                    <a:pt x="0" y="155"/>
                  </a:lnTo>
                  <a:lnTo>
                    <a:pt x="5" y="119"/>
                  </a:lnTo>
                  <a:lnTo>
                    <a:pt x="85" y="199"/>
                  </a:lnTo>
                  <a:lnTo>
                    <a:pt x="162" y="178"/>
                  </a:lnTo>
                  <a:lnTo>
                    <a:pt x="183" y="100"/>
                  </a:lnTo>
                  <a:lnTo>
                    <a:pt x="104" y="21"/>
                  </a:lnTo>
                  <a:lnTo>
                    <a:pt x="140" y="15"/>
                  </a:lnTo>
                  <a:close/>
                  <a:moveTo>
                    <a:pt x="558" y="0"/>
                  </a:moveTo>
                  <a:lnTo>
                    <a:pt x="661" y="100"/>
                  </a:lnTo>
                  <a:lnTo>
                    <a:pt x="481" y="280"/>
                  </a:lnTo>
                  <a:lnTo>
                    <a:pt x="460" y="282"/>
                  </a:lnTo>
                  <a:lnTo>
                    <a:pt x="441" y="288"/>
                  </a:lnTo>
                  <a:lnTo>
                    <a:pt x="424" y="301"/>
                  </a:lnTo>
                  <a:lnTo>
                    <a:pt x="411" y="318"/>
                  </a:lnTo>
                  <a:lnTo>
                    <a:pt x="405" y="337"/>
                  </a:lnTo>
                  <a:lnTo>
                    <a:pt x="403" y="356"/>
                  </a:lnTo>
                  <a:lnTo>
                    <a:pt x="363" y="398"/>
                  </a:lnTo>
                  <a:lnTo>
                    <a:pt x="325" y="362"/>
                  </a:lnTo>
                  <a:lnTo>
                    <a:pt x="147" y="540"/>
                  </a:lnTo>
                  <a:lnTo>
                    <a:pt x="155" y="548"/>
                  </a:lnTo>
                  <a:lnTo>
                    <a:pt x="126" y="582"/>
                  </a:lnTo>
                  <a:lnTo>
                    <a:pt x="36" y="639"/>
                  </a:lnTo>
                  <a:lnTo>
                    <a:pt x="22" y="623"/>
                  </a:lnTo>
                  <a:lnTo>
                    <a:pt x="79" y="532"/>
                  </a:lnTo>
                  <a:lnTo>
                    <a:pt x="113" y="506"/>
                  </a:lnTo>
                  <a:lnTo>
                    <a:pt x="119" y="512"/>
                  </a:lnTo>
                  <a:lnTo>
                    <a:pt x="297" y="333"/>
                  </a:lnTo>
                  <a:lnTo>
                    <a:pt x="261" y="297"/>
                  </a:lnTo>
                  <a:lnTo>
                    <a:pt x="303" y="256"/>
                  </a:lnTo>
                  <a:lnTo>
                    <a:pt x="324" y="256"/>
                  </a:lnTo>
                  <a:lnTo>
                    <a:pt x="342" y="248"/>
                  </a:lnTo>
                  <a:lnTo>
                    <a:pt x="360" y="237"/>
                  </a:lnTo>
                  <a:lnTo>
                    <a:pt x="371" y="220"/>
                  </a:lnTo>
                  <a:lnTo>
                    <a:pt x="378" y="201"/>
                  </a:lnTo>
                  <a:lnTo>
                    <a:pt x="378" y="180"/>
                  </a:lnTo>
                  <a:lnTo>
                    <a:pt x="55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047293" y="2290131"/>
            <a:ext cx="963357" cy="963357"/>
            <a:chOff x="10214299" y="3413269"/>
            <a:chExt cx="1181100" cy="1181100"/>
          </a:xfrm>
        </p:grpSpPr>
        <p:sp>
          <p:nvSpPr>
            <p:cNvPr id="14" name="椭圆 13"/>
            <p:cNvSpPr/>
            <p:nvPr/>
          </p:nvSpPr>
          <p:spPr>
            <a:xfrm>
              <a:off x="1021429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570555" y="3741149"/>
              <a:ext cx="468587" cy="506255"/>
              <a:chOff x="5432426" y="298451"/>
              <a:chExt cx="493712" cy="533400"/>
            </a:xfrm>
            <a:noFill/>
          </p:grpSpPr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5432426" y="298451"/>
                <a:ext cx="381000" cy="382588"/>
              </a:xfrm>
              <a:custGeom>
                <a:avLst/>
                <a:gdLst>
                  <a:gd name="T0" fmla="*/ 178 w 479"/>
                  <a:gd name="T1" fmla="*/ 157 h 481"/>
                  <a:gd name="T2" fmla="*/ 134 w 479"/>
                  <a:gd name="T3" fmla="*/ 241 h 481"/>
                  <a:gd name="T4" fmla="*/ 178 w 479"/>
                  <a:gd name="T5" fmla="*/ 324 h 481"/>
                  <a:gd name="T6" fmla="*/ 272 w 479"/>
                  <a:gd name="T7" fmla="*/ 339 h 481"/>
                  <a:gd name="T8" fmla="*/ 337 w 479"/>
                  <a:gd name="T9" fmla="*/ 273 h 481"/>
                  <a:gd name="T10" fmla="*/ 324 w 479"/>
                  <a:gd name="T11" fmla="*/ 180 h 481"/>
                  <a:gd name="T12" fmla="*/ 238 w 479"/>
                  <a:gd name="T13" fmla="*/ 137 h 481"/>
                  <a:gd name="T14" fmla="*/ 263 w 479"/>
                  <a:gd name="T15" fmla="*/ 2 h 481"/>
                  <a:gd name="T16" fmla="*/ 278 w 479"/>
                  <a:gd name="T17" fmla="*/ 17 h 481"/>
                  <a:gd name="T18" fmla="*/ 284 w 479"/>
                  <a:gd name="T19" fmla="*/ 51 h 481"/>
                  <a:gd name="T20" fmla="*/ 316 w 479"/>
                  <a:gd name="T21" fmla="*/ 80 h 481"/>
                  <a:gd name="T22" fmla="*/ 352 w 479"/>
                  <a:gd name="T23" fmla="*/ 72 h 481"/>
                  <a:gd name="T24" fmla="*/ 386 w 479"/>
                  <a:gd name="T25" fmla="*/ 53 h 481"/>
                  <a:gd name="T26" fmla="*/ 426 w 479"/>
                  <a:gd name="T27" fmla="*/ 93 h 481"/>
                  <a:gd name="T28" fmla="*/ 409 w 479"/>
                  <a:gd name="T29" fmla="*/ 129 h 481"/>
                  <a:gd name="T30" fmla="*/ 405 w 479"/>
                  <a:gd name="T31" fmla="*/ 171 h 481"/>
                  <a:gd name="T32" fmla="*/ 416 w 479"/>
                  <a:gd name="T33" fmla="*/ 193 h 481"/>
                  <a:gd name="T34" fmla="*/ 437 w 479"/>
                  <a:gd name="T35" fmla="*/ 201 h 481"/>
                  <a:gd name="T36" fmla="*/ 470 w 479"/>
                  <a:gd name="T37" fmla="*/ 205 h 481"/>
                  <a:gd name="T38" fmla="*/ 479 w 479"/>
                  <a:gd name="T39" fmla="*/ 226 h 481"/>
                  <a:gd name="T40" fmla="*/ 473 w 479"/>
                  <a:gd name="T41" fmla="*/ 271 h 481"/>
                  <a:gd name="T42" fmla="*/ 454 w 479"/>
                  <a:gd name="T43" fmla="*/ 281 h 481"/>
                  <a:gd name="T44" fmla="*/ 416 w 479"/>
                  <a:gd name="T45" fmla="*/ 296 h 481"/>
                  <a:gd name="T46" fmla="*/ 398 w 479"/>
                  <a:gd name="T47" fmla="*/ 330 h 481"/>
                  <a:gd name="T48" fmla="*/ 420 w 479"/>
                  <a:gd name="T49" fmla="*/ 366 h 481"/>
                  <a:gd name="T50" fmla="*/ 420 w 479"/>
                  <a:gd name="T51" fmla="*/ 400 h 481"/>
                  <a:gd name="T52" fmla="*/ 375 w 479"/>
                  <a:gd name="T53" fmla="*/ 428 h 481"/>
                  <a:gd name="T54" fmla="*/ 341 w 479"/>
                  <a:gd name="T55" fmla="*/ 406 h 481"/>
                  <a:gd name="T56" fmla="*/ 299 w 479"/>
                  <a:gd name="T57" fmla="*/ 409 h 481"/>
                  <a:gd name="T58" fmla="*/ 282 w 479"/>
                  <a:gd name="T59" fmla="*/ 425 h 481"/>
                  <a:gd name="T60" fmla="*/ 278 w 479"/>
                  <a:gd name="T61" fmla="*/ 457 h 481"/>
                  <a:gd name="T62" fmla="*/ 269 w 479"/>
                  <a:gd name="T63" fmla="*/ 476 h 481"/>
                  <a:gd name="T64" fmla="*/ 223 w 479"/>
                  <a:gd name="T65" fmla="*/ 481 h 481"/>
                  <a:gd name="T66" fmla="*/ 204 w 479"/>
                  <a:gd name="T67" fmla="*/ 470 h 481"/>
                  <a:gd name="T68" fmla="*/ 199 w 479"/>
                  <a:gd name="T69" fmla="*/ 440 h 481"/>
                  <a:gd name="T70" fmla="*/ 172 w 479"/>
                  <a:gd name="T71" fmla="*/ 407 h 481"/>
                  <a:gd name="T72" fmla="*/ 138 w 479"/>
                  <a:gd name="T73" fmla="*/ 402 h 481"/>
                  <a:gd name="T74" fmla="*/ 104 w 479"/>
                  <a:gd name="T75" fmla="*/ 428 h 481"/>
                  <a:gd name="T76" fmla="*/ 58 w 479"/>
                  <a:gd name="T77" fmla="*/ 400 h 481"/>
                  <a:gd name="T78" fmla="*/ 58 w 479"/>
                  <a:gd name="T79" fmla="*/ 366 h 481"/>
                  <a:gd name="T80" fmla="*/ 75 w 479"/>
                  <a:gd name="T81" fmla="*/ 328 h 481"/>
                  <a:gd name="T82" fmla="*/ 66 w 479"/>
                  <a:gd name="T83" fmla="*/ 294 h 481"/>
                  <a:gd name="T84" fmla="*/ 47 w 479"/>
                  <a:gd name="T85" fmla="*/ 282 h 481"/>
                  <a:gd name="T86" fmla="*/ 15 w 479"/>
                  <a:gd name="T87" fmla="*/ 279 h 481"/>
                  <a:gd name="T88" fmla="*/ 0 w 479"/>
                  <a:gd name="T89" fmla="*/ 263 h 481"/>
                  <a:gd name="T90" fmla="*/ 0 w 479"/>
                  <a:gd name="T91" fmla="*/ 218 h 481"/>
                  <a:gd name="T92" fmla="*/ 15 w 479"/>
                  <a:gd name="T93" fmla="*/ 203 h 481"/>
                  <a:gd name="T94" fmla="*/ 51 w 479"/>
                  <a:gd name="T95" fmla="*/ 195 h 481"/>
                  <a:gd name="T96" fmla="*/ 77 w 479"/>
                  <a:gd name="T97" fmla="*/ 163 h 481"/>
                  <a:gd name="T98" fmla="*/ 70 w 479"/>
                  <a:gd name="T99" fmla="*/ 129 h 481"/>
                  <a:gd name="T100" fmla="*/ 53 w 479"/>
                  <a:gd name="T101" fmla="*/ 93 h 481"/>
                  <a:gd name="T102" fmla="*/ 91 w 479"/>
                  <a:gd name="T103" fmla="*/ 53 h 481"/>
                  <a:gd name="T104" fmla="*/ 127 w 479"/>
                  <a:gd name="T105" fmla="*/ 72 h 481"/>
                  <a:gd name="T106" fmla="*/ 168 w 479"/>
                  <a:gd name="T107" fmla="*/ 74 h 481"/>
                  <a:gd name="T108" fmla="*/ 191 w 479"/>
                  <a:gd name="T109" fmla="*/ 63 h 481"/>
                  <a:gd name="T110" fmla="*/ 199 w 479"/>
                  <a:gd name="T111" fmla="*/ 42 h 481"/>
                  <a:gd name="T112" fmla="*/ 204 w 479"/>
                  <a:gd name="T113" fmla="*/ 11 h 481"/>
                  <a:gd name="T114" fmla="*/ 223 w 479"/>
                  <a:gd name="T115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9" h="481">
                    <a:moveTo>
                      <a:pt x="238" y="137"/>
                    </a:moveTo>
                    <a:lnTo>
                      <a:pt x="206" y="142"/>
                    </a:lnTo>
                    <a:lnTo>
                      <a:pt x="178" y="157"/>
                    </a:lnTo>
                    <a:lnTo>
                      <a:pt x="155" y="180"/>
                    </a:lnTo>
                    <a:lnTo>
                      <a:pt x="140" y="209"/>
                    </a:lnTo>
                    <a:lnTo>
                      <a:pt x="134" y="241"/>
                    </a:lnTo>
                    <a:lnTo>
                      <a:pt x="140" y="273"/>
                    </a:lnTo>
                    <a:lnTo>
                      <a:pt x="155" y="301"/>
                    </a:lnTo>
                    <a:lnTo>
                      <a:pt x="178" y="324"/>
                    </a:lnTo>
                    <a:lnTo>
                      <a:pt x="206" y="339"/>
                    </a:lnTo>
                    <a:lnTo>
                      <a:pt x="238" y="345"/>
                    </a:lnTo>
                    <a:lnTo>
                      <a:pt x="272" y="339"/>
                    </a:lnTo>
                    <a:lnTo>
                      <a:pt x="301" y="324"/>
                    </a:lnTo>
                    <a:lnTo>
                      <a:pt x="324" y="301"/>
                    </a:lnTo>
                    <a:lnTo>
                      <a:pt x="337" y="273"/>
                    </a:lnTo>
                    <a:lnTo>
                      <a:pt x="343" y="241"/>
                    </a:lnTo>
                    <a:lnTo>
                      <a:pt x="337" y="209"/>
                    </a:lnTo>
                    <a:lnTo>
                      <a:pt x="324" y="180"/>
                    </a:lnTo>
                    <a:lnTo>
                      <a:pt x="301" y="157"/>
                    </a:lnTo>
                    <a:lnTo>
                      <a:pt x="272" y="142"/>
                    </a:lnTo>
                    <a:lnTo>
                      <a:pt x="238" y="137"/>
                    </a:lnTo>
                    <a:close/>
                    <a:moveTo>
                      <a:pt x="223" y="0"/>
                    </a:moveTo>
                    <a:lnTo>
                      <a:pt x="255" y="0"/>
                    </a:lnTo>
                    <a:lnTo>
                      <a:pt x="263" y="2"/>
                    </a:lnTo>
                    <a:lnTo>
                      <a:pt x="269" y="6"/>
                    </a:lnTo>
                    <a:lnTo>
                      <a:pt x="274" y="11"/>
                    </a:lnTo>
                    <a:lnTo>
                      <a:pt x="278" y="17"/>
                    </a:lnTo>
                    <a:lnTo>
                      <a:pt x="278" y="25"/>
                    </a:lnTo>
                    <a:lnTo>
                      <a:pt x="278" y="42"/>
                    </a:lnTo>
                    <a:lnTo>
                      <a:pt x="284" y="51"/>
                    </a:lnTo>
                    <a:lnTo>
                      <a:pt x="293" y="63"/>
                    </a:lnTo>
                    <a:lnTo>
                      <a:pt x="307" y="72"/>
                    </a:lnTo>
                    <a:lnTo>
                      <a:pt x="316" y="80"/>
                    </a:lnTo>
                    <a:lnTo>
                      <a:pt x="327" y="82"/>
                    </a:lnTo>
                    <a:lnTo>
                      <a:pt x="341" y="80"/>
                    </a:lnTo>
                    <a:lnTo>
                      <a:pt x="352" y="72"/>
                    </a:lnTo>
                    <a:lnTo>
                      <a:pt x="363" y="61"/>
                    </a:lnTo>
                    <a:lnTo>
                      <a:pt x="375" y="53"/>
                    </a:lnTo>
                    <a:lnTo>
                      <a:pt x="386" y="53"/>
                    </a:lnTo>
                    <a:lnTo>
                      <a:pt x="398" y="61"/>
                    </a:lnTo>
                    <a:lnTo>
                      <a:pt x="420" y="82"/>
                    </a:lnTo>
                    <a:lnTo>
                      <a:pt x="426" y="93"/>
                    </a:lnTo>
                    <a:lnTo>
                      <a:pt x="426" y="106"/>
                    </a:lnTo>
                    <a:lnTo>
                      <a:pt x="420" y="116"/>
                    </a:lnTo>
                    <a:lnTo>
                      <a:pt x="409" y="129"/>
                    </a:lnTo>
                    <a:lnTo>
                      <a:pt x="403" y="138"/>
                    </a:lnTo>
                    <a:lnTo>
                      <a:pt x="403" y="154"/>
                    </a:lnTo>
                    <a:lnTo>
                      <a:pt x="405" y="171"/>
                    </a:lnTo>
                    <a:lnTo>
                      <a:pt x="409" y="182"/>
                    </a:lnTo>
                    <a:lnTo>
                      <a:pt x="411" y="188"/>
                    </a:lnTo>
                    <a:lnTo>
                      <a:pt x="416" y="193"/>
                    </a:lnTo>
                    <a:lnTo>
                      <a:pt x="422" y="197"/>
                    </a:lnTo>
                    <a:lnTo>
                      <a:pt x="430" y="199"/>
                    </a:lnTo>
                    <a:lnTo>
                      <a:pt x="437" y="201"/>
                    </a:lnTo>
                    <a:lnTo>
                      <a:pt x="454" y="201"/>
                    </a:lnTo>
                    <a:lnTo>
                      <a:pt x="462" y="203"/>
                    </a:lnTo>
                    <a:lnTo>
                      <a:pt x="470" y="205"/>
                    </a:lnTo>
                    <a:lnTo>
                      <a:pt x="473" y="210"/>
                    </a:lnTo>
                    <a:lnTo>
                      <a:pt x="477" y="218"/>
                    </a:lnTo>
                    <a:lnTo>
                      <a:pt x="479" y="226"/>
                    </a:lnTo>
                    <a:lnTo>
                      <a:pt x="479" y="256"/>
                    </a:lnTo>
                    <a:lnTo>
                      <a:pt x="477" y="263"/>
                    </a:lnTo>
                    <a:lnTo>
                      <a:pt x="473" y="271"/>
                    </a:lnTo>
                    <a:lnTo>
                      <a:pt x="470" y="277"/>
                    </a:lnTo>
                    <a:lnTo>
                      <a:pt x="462" y="279"/>
                    </a:lnTo>
                    <a:lnTo>
                      <a:pt x="454" y="281"/>
                    </a:lnTo>
                    <a:lnTo>
                      <a:pt x="437" y="281"/>
                    </a:lnTo>
                    <a:lnTo>
                      <a:pt x="428" y="284"/>
                    </a:lnTo>
                    <a:lnTo>
                      <a:pt x="416" y="296"/>
                    </a:lnTo>
                    <a:lnTo>
                      <a:pt x="407" y="309"/>
                    </a:lnTo>
                    <a:lnTo>
                      <a:pt x="401" y="318"/>
                    </a:lnTo>
                    <a:lnTo>
                      <a:pt x="398" y="330"/>
                    </a:lnTo>
                    <a:lnTo>
                      <a:pt x="401" y="343"/>
                    </a:lnTo>
                    <a:lnTo>
                      <a:pt x="409" y="353"/>
                    </a:lnTo>
                    <a:lnTo>
                      <a:pt x="420" y="366"/>
                    </a:lnTo>
                    <a:lnTo>
                      <a:pt x="426" y="375"/>
                    </a:lnTo>
                    <a:lnTo>
                      <a:pt x="426" y="389"/>
                    </a:lnTo>
                    <a:lnTo>
                      <a:pt x="420" y="400"/>
                    </a:lnTo>
                    <a:lnTo>
                      <a:pt x="398" y="421"/>
                    </a:lnTo>
                    <a:lnTo>
                      <a:pt x="386" y="428"/>
                    </a:lnTo>
                    <a:lnTo>
                      <a:pt x="375" y="428"/>
                    </a:lnTo>
                    <a:lnTo>
                      <a:pt x="363" y="421"/>
                    </a:lnTo>
                    <a:lnTo>
                      <a:pt x="352" y="409"/>
                    </a:lnTo>
                    <a:lnTo>
                      <a:pt x="341" y="406"/>
                    </a:lnTo>
                    <a:lnTo>
                      <a:pt x="326" y="406"/>
                    </a:lnTo>
                    <a:lnTo>
                      <a:pt x="310" y="407"/>
                    </a:lnTo>
                    <a:lnTo>
                      <a:pt x="299" y="409"/>
                    </a:lnTo>
                    <a:lnTo>
                      <a:pt x="291" y="413"/>
                    </a:lnTo>
                    <a:lnTo>
                      <a:pt x="288" y="419"/>
                    </a:lnTo>
                    <a:lnTo>
                      <a:pt x="282" y="425"/>
                    </a:lnTo>
                    <a:lnTo>
                      <a:pt x="280" y="432"/>
                    </a:lnTo>
                    <a:lnTo>
                      <a:pt x="278" y="440"/>
                    </a:lnTo>
                    <a:lnTo>
                      <a:pt x="278" y="457"/>
                    </a:lnTo>
                    <a:lnTo>
                      <a:pt x="278" y="464"/>
                    </a:lnTo>
                    <a:lnTo>
                      <a:pt x="274" y="470"/>
                    </a:lnTo>
                    <a:lnTo>
                      <a:pt x="269" y="476"/>
                    </a:lnTo>
                    <a:lnTo>
                      <a:pt x="263" y="479"/>
                    </a:lnTo>
                    <a:lnTo>
                      <a:pt x="255" y="481"/>
                    </a:lnTo>
                    <a:lnTo>
                      <a:pt x="223" y="481"/>
                    </a:lnTo>
                    <a:lnTo>
                      <a:pt x="216" y="479"/>
                    </a:lnTo>
                    <a:lnTo>
                      <a:pt x="208" y="476"/>
                    </a:lnTo>
                    <a:lnTo>
                      <a:pt x="204" y="470"/>
                    </a:lnTo>
                    <a:lnTo>
                      <a:pt x="201" y="464"/>
                    </a:lnTo>
                    <a:lnTo>
                      <a:pt x="199" y="457"/>
                    </a:lnTo>
                    <a:lnTo>
                      <a:pt x="199" y="440"/>
                    </a:lnTo>
                    <a:lnTo>
                      <a:pt x="195" y="428"/>
                    </a:lnTo>
                    <a:lnTo>
                      <a:pt x="183" y="419"/>
                    </a:lnTo>
                    <a:lnTo>
                      <a:pt x="172" y="407"/>
                    </a:lnTo>
                    <a:lnTo>
                      <a:pt x="161" y="402"/>
                    </a:lnTo>
                    <a:lnTo>
                      <a:pt x="149" y="400"/>
                    </a:lnTo>
                    <a:lnTo>
                      <a:pt x="138" y="402"/>
                    </a:lnTo>
                    <a:lnTo>
                      <a:pt x="127" y="409"/>
                    </a:lnTo>
                    <a:lnTo>
                      <a:pt x="115" y="421"/>
                    </a:lnTo>
                    <a:lnTo>
                      <a:pt x="104" y="428"/>
                    </a:lnTo>
                    <a:lnTo>
                      <a:pt x="91" y="428"/>
                    </a:lnTo>
                    <a:lnTo>
                      <a:pt x="81" y="421"/>
                    </a:lnTo>
                    <a:lnTo>
                      <a:pt x="58" y="400"/>
                    </a:lnTo>
                    <a:lnTo>
                      <a:pt x="53" y="389"/>
                    </a:lnTo>
                    <a:lnTo>
                      <a:pt x="53" y="375"/>
                    </a:lnTo>
                    <a:lnTo>
                      <a:pt x="58" y="366"/>
                    </a:lnTo>
                    <a:lnTo>
                      <a:pt x="70" y="353"/>
                    </a:lnTo>
                    <a:lnTo>
                      <a:pt x="74" y="343"/>
                    </a:lnTo>
                    <a:lnTo>
                      <a:pt x="75" y="328"/>
                    </a:lnTo>
                    <a:lnTo>
                      <a:pt x="74" y="311"/>
                    </a:lnTo>
                    <a:lnTo>
                      <a:pt x="70" y="299"/>
                    </a:lnTo>
                    <a:lnTo>
                      <a:pt x="66" y="294"/>
                    </a:lnTo>
                    <a:lnTo>
                      <a:pt x="62" y="288"/>
                    </a:lnTo>
                    <a:lnTo>
                      <a:pt x="55" y="284"/>
                    </a:lnTo>
                    <a:lnTo>
                      <a:pt x="47" y="282"/>
                    </a:lnTo>
                    <a:lnTo>
                      <a:pt x="39" y="281"/>
                    </a:lnTo>
                    <a:lnTo>
                      <a:pt x="22" y="281"/>
                    </a:lnTo>
                    <a:lnTo>
                      <a:pt x="15" y="279"/>
                    </a:lnTo>
                    <a:lnTo>
                      <a:pt x="9" y="277"/>
                    </a:lnTo>
                    <a:lnTo>
                      <a:pt x="3" y="271"/>
                    </a:lnTo>
                    <a:lnTo>
                      <a:pt x="0" y="263"/>
                    </a:lnTo>
                    <a:lnTo>
                      <a:pt x="0" y="256"/>
                    </a:lnTo>
                    <a:lnTo>
                      <a:pt x="0" y="226"/>
                    </a:lnTo>
                    <a:lnTo>
                      <a:pt x="0" y="218"/>
                    </a:lnTo>
                    <a:lnTo>
                      <a:pt x="3" y="210"/>
                    </a:lnTo>
                    <a:lnTo>
                      <a:pt x="9" y="205"/>
                    </a:lnTo>
                    <a:lnTo>
                      <a:pt x="15" y="203"/>
                    </a:lnTo>
                    <a:lnTo>
                      <a:pt x="22" y="201"/>
                    </a:lnTo>
                    <a:lnTo>
                      <a:pt x="39" y="201"/>
                    </a:lnTo>
                    <a:lnTo>
                      <a:pt x="51" y="195"/>
                    </a:lnTo>
                    <a:lnTo>
                      <a:pt x="62" y="186"/>
                    </a:lnTo>
                    <a:lnTo>
                      <a:pt x="72" y="173"/>
                    </a:lnTo>
                    <a:lnTo>
                      <a:pt x="77" y="163"/>
                    </a:lnTo>
                    <a:lnTo>
                      <a:pt x="79" y="152"/>
                    </a:lnTo>
                    <a:lnTo>
                      <a:pt x="77" y="138"/>
                    </a:lnTo>
                    <a:lnTo>
                      <a:pt x="70" y="129"/>
                    </a:lnTo>
                    <a:lnTo>
                      <a:pt x="58" y="116"/>
                    </a:lnTo>
                    <a:lnTo>
                      <a:pt x="53" y="106"/>
                    </a:lnTo>
                    <a:lnTo>
                      <a:pt x="53" y="93"/>
                    </a:lnTo>
                    <a:lnTo>
                      <a:pt x="58" y="82"/>
                    </a:lnTo>
                    <a:lnTo>
                      <a:pt x="81" y="59"/>
                    </a:lnTo>
                    <a:lnTo>
                      <a:pt x="91" y="53"/>
                    </a:lnTo>
                    <a:lnTo>
                      <a:pt x="104" y="53"/>
                    </a:lnTo>
                    <a:lnTo>
                      <a:pt x="115" y="59"/>
                    </a:lnTo>
                    <a:lnTo>
                      <a:pt x="127" y="72"/>
                    </a:lnTo>
                    <a:lnTo>
                      <a:pt x="138" y="76"/>
                    </a:lnTo>
                    <a:lnTo>
                      <a:pt x="153" y="76"/>
                    </a:lnTo>
                    <a:lnTo>
                      <a:pt x="168" y="74"/>
                    </a:lnTo>
                    <a:lnTo>
                      <a:pt x="180" y="72"/>
                    </a:lnTo>
                    <a:lnTo>
                      <a:pt x="185" y="68"/>
                    </a:lnTo>
                    <a:lnTo>
                      <a:pt x="191" y="63"/>
                    </a:lnTo>
                    <a:lnTo>
                      <a:pt x="195" y="57"/>
                    </a:lnTo>
                    <a:lnTo>
                      <a:pt x="199" y="49"/>
                    </a:lnTo>
                    <a:lnTo>
                      <a:pt x="199" y="42"/>
                    </a:lnTo>
                    <a:lnTo>
                      <a:pt x="199" y="25"/>
                    </a:lnTo>
                    <a:lnTo>
                      <a:pt x="201" y="17"/>
                    </a:lnTo>
                    <a:lnTo>
                      <a:pt x="204" y="11"/>
                    </a:lnTo>
                    <a:lnTo>
                      <a:pt x="208" y="6"/>
                    </a:lnTo>
                    <a:lnTo>
                      <a:pt x="216" y="2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5735638" y="641351"/>
                <a:ext cx="190500" cy="190500"/>
              </a:xfrm>
              <a:custGeom>
                <a:avLst/>
                <a:gdLst>
                  <a:gd name="T0" fmla="*/ 86 w 241"/>
                  <a:gd name="T1" fmla="*/ 101 h 241"/>
                  <a:gd name="T2" fmla="*/ 101 w 241"/>
                  <a:gd name="T3" fmla="*/ 155 h 241"/>
                  <a:gd name="T4" fmla="*/ 156 w 241"/>
                  <a:gd name="T5" fmla="*/ 140 h 241"/>
                  <a:gd name="T6" fmla="*/ 141 w 241"/>
                  <a:gd name="T7" fmla="*/ 85 h 241"/>
                  <a:gd name="T8" fmla="*/ 129 w 241"/>
                  <a:gd name="T9" fmla="*/ 0 h 241"/>
                  <a:gd name="T10" fmla="*/ 141 w 241"/>
                  <a:gd name="T11" fmla="*/ 8 h 241"/>
                  <a:gd name="T12" fmla="*/ 142 w 241"/>
                  <a:gd name="T13" fmla="*/ 25 h 241"/>
                  <a:gd name="T14" fmla="*/ 152 w 241"/>
                  <a:gd name="T15" fmla="*/ 36 h 241"/>
                  <a:gd name="T16" fmla="*/ 163 w 241"/>
                  <a:gd name="T17" fmla="*/ 42 h 241"/>
                  <a:gd name="T18" fmla="*/ 177 w 241"/>
                  <a:gd name="T19" fmla="*/ 36 h 241"/>
                  <a:gd name="T20" fmla="*/ 192 w 241"/>
                  <a:gd name="T21" fmla="*/ 27 h 241"/>
                  <a:gd name="T22" fmla="*/ 211 w 241"/>
                  <a:gd name="T23" fmla="*/ 42 h 241"/>
                  <a:gd name="T24" fmla="*/ 214 w 241"/>
                  <a:gd name="T25" fmla="*/ 55 h 241"/>
                  <a:gd name="T26" fmla="*/ 203 w 241"/>
                  <a:gd name="T27" fmla="*/ 68 h 241"/>
                  <a:gd name="T28" fmla="*/ 203 w 241"/>
                  <a:gd name="T29" fmla="*/ 83 h 241"/>
                  <a:gd name="T30" fmla="*/ 207 w 241"/>
                  <a:gd name="T31" fmla="*/ 95 h 241"/>
                  <a:gd name="T32" fmla="*/ 220 w 241"/>
                  <a:gd name="T33" fmla="*/ 101 h 241"/>
                  <a:gd name="T34" fmla="*/ 237 w 241"/>
                  <a:gd name="T35" fmla="*/ 104 h 241"/>
                  <a:gd name="T36" fmla="*/ 241 w 241"/>
                  <a:gd name="T37" fmla="*/ 129 h 241"/>
                  <a:gd name="T38" fmla="*/ 233 w 241"/>
                  <a:gd name="T39" fmla="*/ 140 h 241"/>
                  <a:gd name="T40" fmla="*/ 216 w 241"/>
                  <a:gd name="T41" fmla="*/ 142 h 241"/>
                  <a:gd name="T42" fmla="*/ 207 w 241"/>
                  <a:gd name="T43" fmla="*/ 152 h 241"/>
                  <a:gd name="T44" fmla="*/ 201 w 241"/>
                  <a:gd name="T45" fmla="*/ 163 h 241"/>
                  <a:gd name="T46" fmla="*/ 205 w 241"/>
                  <a:gd name="T47" fmla="*/ 176 h 241"/>
                  <a:gd name="T48" fmla="*/ 214 w 241"/>
                  <a:gd name="T49" fmla="*/ 191 h 241"/>
                  <a:gd name="T50" fmla="*/ 199 w 241"/>
                  <a:gd name="T51" fmla="*/ 210 h 241"/>
                  <a:gd name="T52" fmla="*/ 186 w 241"/>
                  <a:gd name="T53" fmla="*/ 214 h 241"/>
                  <a:gd name="T54" fmla="*/ 175 w 241"/>
                  <a:gd name="T55" fmla="*/ 203 h 241"/>
                  <a:gd name="T56" fmla="*/ 160 w 241"/>
                  <a:gd name="T57" fmla="*/ 203 h 241"/>
                  <a:gd name="T58" fmla="*/ 146 w 241"/>
                  <a:gd name="T59" fmla="*/ 207 h 241"/>
                  <a:gd name="T60" fmla="*/ 141 w 241"/>
                  <a:gd name="T61" fmla="*/ 220 h 241"/>
                  <a:gd name="T62" fmla="*/ 137 w 241"/>
                  <a:gd name="T63" fmla="*/ 237 h 241"/>
                  <a:gd name="T64" fmla="*/ 112 w 241"/>
                  <a:gd name="T65" fmla="*/ 241 h 241"/>
                  <a:gd name="T66" fmla="*/ 101 w 241"/>
                  <a:gd name="T67" fmla="*/ 233 h 241"/>
                  <a:gd name="T68" fmla="*/ 99 w 241"/>
                  <a:gd name="T69" fmla="*/ 216 h 241"/>
                  <a:gd name="T70" fmla="*/ 89 w 241"/>
                  <a:gd name="T71" fmla="*/ 207 h 241"/>
                  <a:gd name="T72" fmla="*/ 78 w 241"/>
                  <a:gd name="T73" fmla="*/ 201 h 241"/>
                  <a:gd name="T74" fmla="*/ 65 w 241"/>
                  <a:gd name="T75" fmla="*/ 205 h 241"/>
                  <a:gd name="T76" fmla="*/ 50 w 241"/>
                  <a:gd name="T77" fmla="*/ 214 h 241"/>
                  <a:gd name="T78" fmla="*/ 31 w 241"/>
                  <a:gd name="T79" fmla="*/ 199 h 241"/>
                  <a:gd name="T80" fmla="*/ 27 w 241"/>
                  <a:gd name="T81" fmla="*/ 186 h 241"/>
                  <a:gd name="T82" fmla="*/ 38 w 241"/>
                  <a:gd name="T83" fmla="*/ 174 h 241"/>
                  <a:gd name="T84" fmla="*/ 38 w 241"/>
                  <a:gd name="T85" fmla="*/ 159 h 241"/>
                  <a:gd name="T86" fmla="*/ 34 w 241"/>
                  <a:gd name="T87" fmla="*/ 146 h 241"/>
                  <a:gd name="T88" fmla="*/ 21 w 241"/>
                  <a:gd name="T89" fmla="*/ 140 h 241"/>
                  <a:gd name="T90" fmla="*/ 4 w 241"/>
                  <a:gd name="T91" fmla="*/ 137 h 241"/>
                  <a:gd name="T92" fmla="*/ 0 w 241"/>
                  <a:gd name="T93" fmla="*/ 112 h 241"/>
                  <a:gd name="T94" fmla="*/ 8 w 241"/>
                  <a:gd name="T95" fmla="*/ 101 h 241"/>
                  <a:gd name="T96" fmla="*/ 25 w 241"/>
                  <a:gd name="T97" fmla="*/ 99 h 241"/>
                  <a:gd name="T98" fmla="*/ 36 w 241"/>
                  <a:gd name="T99" fmla="*/ 89 h 241"/>
                  <a:gd name="T100" fmla="*/ 42 w 241"/>
                  <a:gd name="T101" fmla="*/ 78 h 241"/>
                  <a:gd name="T102" fmla="*/ 36 w 241"/>
                  <a:gd name="T103" fmla="*/ 65 h 241"/>
                  <a:gd name="T104" fmla="*/ 27 w 241"/>
                  <a:gd name="T105" fmla="*/ 49 h 241"/>
                  <a:gd name="T106" fmla="*/ 42 w 241"/>
                  <a:gd name="T107" fmla="*/ 30 h 241"/>
                  <a:gd name="T108" fmla="*/ 55 w 241"/>
                  <a:gd name="T109" fmla="*/ 27 h 241"/>
                  <a:gd name="T110" fmla="*/ 69 w 241"/>
                  <a:gd name="T111" fmla="*/ 38 h 241"/>
                  <a:gd name="T112" fmla="*/ 84 w 241"/>
                  <a:gd name="T113" fmla="*/ 38 h 241"/>
                  <a:gd name="T114" fmla="*/ 95 w 241"/>
                  <a:gd name="T115" fmla="*/ 34 h 241"/>
                  <a:gd name="T116" fmla="*/ 101 w 241"/>
                  <a:gd name="T117" fmla="*/ 21 h 241"/>
                  <a:gd name="T118" fmla="*/ 105 w 241"/>
                  <a:gd name="T119" fmla="*/ 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1" h="241">
                    <a:moveTo>
                      <a:pt x="122" y="80"/>
                    </a:moveTo>
                    <a:lnTo>
                      <a:pt x="101" y="85"/>
                    </a:lnTo>
                    <a:lnTo>
                      <a:pt x="86" y="101"/>
                    </a:lnTo>
                    <a:lnTo>
                      <a:pt x="80" y="121"/>
                    </a:lnTo>
                    <a:lnTo>
                      <a:pt x="86" y="140"/>
                    </a:lnTo>
                    <a:lnTo>
                      <a:pt x="101" y="155"/>
                    </a:lnTo>
                    <a:lnTo>
                      <a:pt x="122" y="161"/>
                    </a:lnTo>
                    <a:lnTo>
                      <a:pt x="141" y="155"/>
                    </a:lnTo>
                    <a:lnTo>
                      <a:pt x="156" y="140"/>
                    </a:lnTo>
                    <a:lnTo>
                      <a:pt x="161" y="121"/>
                    </a:lnTo>
                    <a:lnTo>
                      <a:pt x="156" y="101"/>
                    </a:lnTo>
                    <a:lnTo>
                      <a:pt x="141" y="85"/>
                    </a:lnTo>
                    <a:lnTo>
                      <a:pt x="122" y="80"/>
                    </a:lnTo>
                    <a:close/>
                    <a:moveTo>
                      <a:pt x="112" y="0"/>
                    </a:moveTo>
                    <a:lnTo>
                      <a:pt x="129" y="0"/>
                    </a:lnTo>
                    <a:lnTo>
                      <a:pt x="133" y="2"/>
                    </a:lnTo>
                    <a:lnTo>
                      <a:pt x="137" y="4"/>
                    </a:lnTo>
                    <a:lnTo>
                      <a:pt x="141" y="8"/>
                    </a:lnTo>
                    <a:lnTo>
                      <a:pt x="141" y="13"/>
                    </a:lnTo>
                    <a:lnTo>
                      <a:pt x="141" y="21"/>
                    </a:lnTo>
                    <a:lnTo>
                      <a:pt x="142" y="25"/>
                    </a:lnTo>
                    <a:lnTo>
                      <a:pt x="144" y="29"/>
                    </a:lnTo>
                    <a:lnTo>
                      <a:pt x="148" y="32"/>
                    </a:lnTo>
                    <a:lnTo>
                      <a:pt x="152" y="36"/>
                    </a:lnTo>
                    <a:lnTo>
                      <a:pt x="156" y="38"/>
                    </a:lnTo>
                    <a:lnTo>
                      <a:pt x="160" y="40"/>
                    </a:lnTo>
                    <a:lnTo>
                      <a:pt x="163" y="42"/>
                    </a:lnTo>
                    <a:lnTo>
                      <a:pt x="169" y="40"/>
                    </a:lnTo>
                    <a:lnTo>
                      <a:pt x="173" y="38"/>
                    </a:lnTo>
                    <a:lnTo>
                      <a:pt x="177" y="36"/>
                    </a:lnTo>
                    <a:lnTo>
                      <a:pt x="182" y="30"/>
                    </a:lnTo>
                    <a:lnTo>
                      <a:pt x="186" y="27"/>
                    </a:lnTo>
                    <a:lnTo>
                      <a:pt x="192" y="27"/>
                    </a:lnTo>
                    <a:lnTo>
                      <a:pt x="196" y="27"/>
                    </a:lnTo>
                    <a:lnTo>
                      <a:pt x="199" y="30"/>
                    </a:lnTo>
                    <a:lnTo>
                      <a:pt x="211" y="42"/>
                    </a:lnTo>
                    <a:lnTo>
                      <a:pt x="214" y="46"/>
                    </a:lnTo>
                    <a:lnTo>
                      <a:pt x="214" y="49"/>
                    </a:lnTo>
                    <a:lnTo>
                      <a:pt x="214" y="55"/>
                    </a:lnTo>
                    <a:lnTo>
                      <a:pt x="211" y="59"/>
                    </a:lnTo>
                    <a:lnTo>
                      <a:pt x="205" y="65"/>
                    </a:lnTo>
                    <a:lnTo>
                      <a:pt x="203" y="68"/>
                    </a:lnTo>
                    <a:lnTo>
                      <a:pt x="203" y="72"/>
                    </a:lnTo>
                    <a:lnTo>
                      <a:pt x="203" y="78"/>
                    </a:lnTo>
                    <a:lnTo>
                      <a:pt x="203" y="83"/>
                    </a:lnTo>
                    <a:lnTo>
                      <a:pt x="205" y="87"/>
                    </a:lnTo>
                    <a:lnTo>
                      <a:pt x="205" y="91"/>
                    </a:lnTo>
                    <a:lnTo>
                      <a:pt x="207" y="95"/>
                    </a:lnTo>
                    <a:lnTo>
                      <a:pt x="211" y="97"/>
                    </a:lnTo>
                    <a:lnTo>
                      <a:pt x="216" y="101"/>
                    </a:lnTo>
                    <a:lnTo>
                      <a:pt x="220" y="101"/>
                    </a:lnTo>
                    <a:lnTo>
                      <a:pt x="230" y="101"/>
                    </a:lnTo>
                    <a:lnTo>
                      <a:pt x="233" y="101"/>
                    </a:lnTo>
                    <a:lnTo>
                      <a:pt x="237" y="104"/>
                    </a:lnTo>
                    <a:lnTo>
                      <a:pt x="239" y="108"/>
                    </a:lnTo>
                    <a:lnTo>
                      <a:pt x="241" y="112"/>
                    </a:lnTo>
                    <a:lnTo>
                      <a:pt x="241" y="129"/>
                    </a:lnTo>
                    <a:lnTo>
                      <a:pt x="239" y="133"/>
                    </a:lnTo>
                    <a:lnTo>
                      <a:pt x="237" y="137"/>
                    </a:lnTo>
                    <a:lnTo>
                      <a:pt x="233" y="140"/>
                    </a:lnTo>
                    <a:lnTo>
                      <a:pt x="230" y="140"/>
                    </a:lnTo>
                    <a:lnTo>
                      <a:pt x="220" y="140"/>
                    </a:lnTo>
                    <a:lnTo>
                      <a:pt x="216" y="142"/>
                    </a:lnTo>
                    <a:lnTo>
                      <a:pt x="213" y="144"/>
                    </a:lnTo>
                    <a:lnTo>
                      <a:pt x="209" y="148"/>
                    </a:lnTo>
                    <a:lnTo>
                      <a:pt x="207" y="152"/>
                    </a:lnTo>
                    <a:lnTo>
                      <a:pt x="203" y="155"/>
                    </a:lnTo>
                    <a:lnTo>
                      <a:pt x="201" y="159"/>
                    </a:lnTo>
                    <a:lnTo>
                      <a:pt x="201" y="163"/>
                    </a:lnTo>
                    <a:lnTo>
                      <a:pt x="201" y="169"/>
                    </a:lnTo>
                    <a:lnTo>
                      <a:pt x="203" y="173"/>
                    </a:lnTo>
                    <a:lnTo>
                      <a:pt x="205" y="176"/>
                    </a:lnTo>
                    <a:lnTo>
                      <a:pt x="211" y="182"/>
                    </a:lnTo>
                    <a:lnTo>
                      <a:pt x="214" y="186"/>
                    </a:lnTo>
                    <a:lnTo>
                      <a:pt x="214" y="191"/>
                    </a:lnTo>
                    <a:lnTo>
                      <a:pt x="214" y="195"/>
                    </a:lnTo>
                    <a:lnTo>
                      <a:pt x="211" y="199"/>
                    </a:lnTo>
                    <a:lnTo>
                      <a:pt x="199" y="210"/>
                    </a:lnTo>
                    <a:lnTo>
                      <a:pt x="196" y="214"/>
                    </a:lnTo>
                    <a:lnTo>
                      <a:pt x="192" y="214"/>
                    </a:lnTo>
                    <a:lnTo>
                      <a:pt x="186" y="214"/>
                    </a:lnTo>
                    <a:lnTo>
                      <a:pt x="182" y="210"/>
                    </a:lnTo>
                    <a:lnTo>
                      <a:pt x="177" y="205"/>
                    </a:lnTo>
                    <a:lnTo>
                      <a:pt x="175" y="203"/>
                    </a:lnTo>
                    <a:lnTo>
                      <a:pt x="169" y="203"/>
                    </a:lnTo>
                    <a:lnTo>
                      <a:pt x="163" y="203"/>
                    </a:lnTo>
                    <a:lnTo>
                      <a:pt x="160" y="203"/>
                    </a:lnTo>
                    <a:lnTo>
                      <a:pt x="154" y="205"/>
                    </a:lnTo>
                    <a:lnTo>
                      <a:pt x="150" y="205"/>
                    </a:lnTo>
                    <a:lnTo>
                      <a:pt x="146" y="207"/>
                    </a:lnTo>
                    <a:lnTo>
                      <a:pt x="144" y="210"/>
                    </a:lnTo>
                    <a:lnTo>
                      <a:pt x="142" y="216"/>
                    </a:lnTo>
                    <a:lnTo>
                      <a:pt x="141" y="220"/>
                    </a:lnTo>
                    <a:lnTo>
                      <a:pt x="141" y="229"/>
                    </a:lnTo>
                    <a:lnTo>
                      <a:pt x="141" y="233"/>
                    </a:lnTo>
                    <a:lnTo>
                      <a:pt x="137" y="237"/>
                    </a:lnTo>
                    <a:lnTo>
                      <a:pt x="133" y="239"/>
                    </a:lnTo>
                    <a:lnTo>
                      <a:pt x="129" y="241"/>
                    </a:lnTo>
                    <a:lnTo>
                      <a:pt x="112" y="241"/>
                    </a:lnTo>
                    <a:lnTo>
                      <a:pt x="108" y="239"/>
                    </a:lnTo>
                    <a:lnTo>
                      <a:pt x="105" y="237"/>
                    </a:lnTo>
                    <a:lnTo>
                      <a:pt x="101" y="233"/>
                    </a:lnTo>
                    <a:lnTo>
                      <a:pt x="101" y="229"/>
                    </a:lnTo>
                    <a:lnTo>
                      <a:pt x="101" y="220"/>
                    </a:lnTo>
                    <a:lnTo>
                      <a:pt x="99" y="216"/>
                    </a:lnTo>
                    <a:lnTo>
                      <a:pt x="97" y="212"/>
                    </a:lnTo>
                    <a:lnTo>
                      <a:pt x="93" y="209"/>
                    </a:lnTo>
                    <a:lnTo>
                      <a:pt x="89" y="207"/>
                    </a:lnTo>
                    <a:lnTo>
                      <a:pt x="86" y="203"/>
                    </a:lnTo>
                    <a:lnTo>
                      <a:pt x="82" y="201"/>
                    </a:lnTo>
                    <a:lnTo>
                      <a:pt x="78" y="201"/>
                    </a:lnTo>
                    <a:lnTo>
                      <a:pt x="72" y="201"/>
                    </a:lnTo>
                    <a:lnTo>
                      <a:pt x="69" y="203"/>
                    </a:lnTo>
                    <a:lnTo>
                      <a:pt x="65" y="205"/>
                    </a:lnTo>
                    <a:lnTo>
                      <a:pt x="59" y="210"/>
                    </a:lnTo>
                    <a:lnTo>
                      <a:pt x="55" y="214"/>
                    </a:lnTo>
                    <a:lnTo>
                      <a:pt x="50" y="214"/>
                    </a:lnTo>
                    <a:lnTo>
                      <a:pt x="46" y="214"/>
                    </a:lnTo>
                    <a:lnTo>
                      <a:pt x="42" y="210"/>
                    </a:lnTo>
                    <a:lnTo>
                      <a:pt x="31" y="199"/>
                    </a:lnTo>
                    <a:lnTo>
                      <a:pt x="27" y="195"/>
                    </a:lnTo>
                    <a:lnTo>
                      <a:pt x="27" y="191"/>
                    </a:lnTo>
                    <a:lnTo>
                      <a:pt x="27" y="186"/>
                    </a:lnTo>
                    <a:lnTo>
                      <a:pt x="31" y="182"/>
                    </a:lnTo>
                    <a:lnTo>
                      <a:pt x="36" y="176"/>
                    </a:lnTo>
                    <a:lnTo>
                      <a:pt x="38" y="174"/>
                    </a:lnTo>
                    <a:lnTo>
                      <a:pt x="38" y="169"/>
                    </a:lnTo>
                    <a:lnTo>
                      <a:pt x="38" y="163"/>
                    </a:lnTo>
                    <a:lnTo>
                      <a:pt x="38" y="159"/>
                    </a:lnTo>
                    <a:lnTo>
                      <a:pt x="36" y="154"/>
                    </a:lnTo>
                    <a:lnTo>
                      <a:pt x="36" y="150"/>
                    </a:lnTo>
                    <a:lnTo>
                      <a:pt x="34" y="146"/>
                    </a:lnTo>
                    <a:lnTo>
                      <a:pt x="31" y="144"/>
                    </a:lnTo>
                    <a:lnTo>
                      <a:pt x="27" y="140"/>
                    </a:lnTo>
                    <a:lnTo>
                      <a:pt x="21" y="140"/>
                    </a:lnTo>
                    <a:lnTo>
                      <a:pt x="14" y="140"/>
                    </a:lnTo>
                    <a:lnTo>
                      <a:pt x="8" y="140"/>
                    </a:lnTo>
                    <a:lnTo>
                      <a:pt x="4" y="137"/>
                    </a:lnTo>
                    <a:lnTo>
                      <a:pt x="2" y="133"/>
                    </a:lnTo>
                    <a:lnTo>
                      <a:pt x="0" y="129"/>
                    </a:lnTo>
                    <a:lnTo>
                      <a:pt x="0" y="112"/>
                    </a:lnTo>
                    <a:lnTo>
                      <a:pt x="2" y="108"/>
                    </a:lnTo>
                    <a:lnTo>
                      <a:pt x="4" y="104"/>
                    </a:lnTo>
                    <a:lnTo>
                      <a:pt x="8" y="101"/>
                    </a:lnTo>
                    <a:lnTo>
                      <a:pt x="14" y="101"/>
                    </a:lnTo>
                    <a:lnTo>
                      <a:pt x="21" y="101"/>
                    </a:lnTo>
                    <a:lnTo>
                      <a:pt x="25" y="99"/>
                    </a:lnTo>
                    <a:lnTo>
                      <a:pt x="29" y="97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2"/>
                    </a:lnTo>
                    <a:lnTo>
                      <a:pt x="42" y="78"/>
                    </a:lnTo>
                    <a:lnTo>
                      <a:pt x="40" y="72"/>
                    </a:lnTo>
                    <a:lnTo>
                      <a:pt x="38" y="68"/>
                    </a:lnTo>
                    <a:lnTo>
                      <a:pt x="36" y="65"/>
                    </a:lnTo>
                    <a:lnTo>
                      <a:pt x="31" y="59"/>
                    </a:lnTo>
                    <a:lnTo>
                      <a:pt x="27" y="55"/>
                    </a:lnTo>
                    <a:lnTo>
                      <a:pt x="27" y="49"/>
                    </a:lnTo>
                    <a:lnTo>
                      <a:pt x="27" y="46"/>
                    </a:lnTo>
                    <a:lnTo>
                      <a:pt x="31" y="42"/>
                    </a:lnTo>
                    <a:lnTo>
                      <a:pt x="42" y="30"/>
                    </a:lnTo>
                    <a:lnTo>
                      <a:pt x="46" y="27"/>
                    </a:lnTo>
                    <a:lnTo>
                      <a:pt x="50" y="27"/>
                    </a:lnTo>
                    <a:lnTo>
                      <a:pt x="55" y="27"/>
                    </a:lnTo>
                    <a:lnTo>
                      <a:pt x="59" y="30"/>
                    </a:lnTo>
                    <a:lnTo>
                      <a:pt x="65" y="36"/>
                    </a:lnTo>
                    <a:lnTo>
                      <a:pt x="69" y="38"/>
                    </a:lnTo>
                    <a:lnTo>
                      <a:pt x="72" y="38"/>
                    </a:lnTo>
                    <a:lnTo>
                      <a:pt x="78" y="38"/>
                    </a:lnTo>
                    <a:lnTo>
                      <a:pt x="84" y="38"/>
                    </a:lnTo>
                    <a:lnTo>
                      <a:pt x="88" y="36"/>
                    </a:lnTo>
                    <a:lnTo>
                      <a:pt x="91" y="36"/>
                    </a:lnTo>
                    <a:lnTo>
                      <a:pt x="95" y="34"/>
                    </a:lnTo>
                    <a:lnTo>
                      <a:pt x="99" y="30"/>
                    </a:lnTo>
                    <a:lnTo>
                      <a:pt x="101" y="27"/>
                    </a:lnTo>
                    <a:lnTo>
                      <a:pt x="101" y="21"/>
                    </a:lnTo>
                    <a:lnTo>
                      <a:pt x="101" y="13"/>
                    </a:lnTo>
                    <a:lnTo>
                      <a:pt x="103" y="8"/>
                    </a:lnTo>
                    <a:lnTo>
                      <a:pt x="105" y="4"/>
                    </a:lnTo>
                    <a:lnTo>
                      <a:pt x="108" y="2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V="1">
            <a:off x="5097807" y="1252740"/>
            <a:ext cx="0" cy="3038142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922598" y="34382"/>
            <a:ext cx="808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寻找中点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Search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18" y="1242822"/>
            <a:ext cx="4069260" cy="305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8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50" y="1241968"/>
            <a:ext cx="5087259" cy="3038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15330" y="1217669"/>
            <a:ext cx="9159330" cy="2368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-41725" y="4295488"/>
            <a:ext cx="9185725" cy="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73737" y="1689988"/>
            <a:ext cx="29057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  <a:cs typeface="+mn-ea"/>
              </a:rPr>
              <a:t>特殊情况：</a:t>
            </a:r>
            <a:r>
              <a:rPr lang="zh-CN" altLang="zh-CN" sz="1400" dirty="0">
                <a:solidFill>
                  <a:schemeClr val="bg1"/>
                </a:solidFill>
                <a:latin typeface="+mn-ea"/>
                <a:cs typeface="+mn-ea"/>
              </a:rPr>
              <a:t>如果只检测到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左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cs typeface="+mn-ea"/>
              </a:rPr>
              <a:t>右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)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边线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cs typeface="+mn-ea"/>
              </a:rPr>
              <a:t>，则判断为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右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cs typeface="+mn-ea"/>
              </a:rPr>
              <a:t>左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)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转弯道，</a:t>
            </a:r>
            <a:r>
              <a:rPr lang="zh-CN" altLang="zh-CN" sz="1400" dirty="0">
                <a:solidFill>
                  <a:schemeClr val="bg1"/>
                </a:solidFill>
                <a:latin typeface="+mn-ea"/>
                <a:cs typeface="+mn-ea"/>
              </a:rPr>
              <a:t>由校正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数组得到</a:t>
            </a:r>
            <a:r>
              <a:rPr lang="zh-CN" altLang="zh-CN" sz="1400" dirty="0">
                <a:solidFill>
                  <a:schemeClr val="bg1"/>
                </a:solidFill>
                <a:latin typeface="+mn-ea"/>
                <a:cs typeface="+mn-ea"/>
              </a:rPr>
              <a:t>图像中当前行的赛道宽度，则中点坐标为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左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cs typeface="+mn-ea"/>
              </a:rPr>
              <a:t>右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)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边线</a:t>
            </a:r>
            <a:r>
              <a:rPr lang="zh-CN" altLang="zh-CN" sz="1400" dirty="0">
                <a:solidFill>
                  <a:schemeClr val="bg1"/>
                </a:solidFill>
                <a:latin typeface="+mn-ea"/>
                <a:cs typeface="+mn-ea"/>
              </a:rPr>
              <a:t>横坐标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右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cs typeface="+mn-ea"/>
              </a:rPr>
              <a:t>左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)</a:t>
            </a:r>
            <a:r>
              <a:rPr lang="zh-CN" altLang="zh-CN" sz="1400" dirty="0" smtClean="0">
                <a:solidFill>
                  <a:schemeClr val="bg1"/>
                </a:solidFill>
                <a:latin typeface="+mn-ea"/>
                <a:cs typeface="+mn-ea"/>
              </a:rPr>
              <a:t>移</a:t>
            </a:r>
            <a:r>
              <a:rPr lang="zh-CN" altLang="zh-CN" sz="1400" dirty="0">
                <a:solidFill>
                  <a:schemeClr val="bg1"/>
                </a:solidFill>
                <a:latin typeface="+mn-ea"/>
                <a:cs typeface="+mn-ea"/>
              </a:rPr>
              <a:t>半个赛道宽度后的位置。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14673" y="2290131"/>
            <a:ext cx="963357" cy="963357"/>
            <a:chOff x="7381679" y="3413269"/>
            <a:chExt cx="1181100" cy="1181100"/>
          </a:xfrm>
        </p:grpSpPr>
        <p:sp>
          <p:nvSpPr>
            <p:cNvPr id="8" name="椭圆 7"/>
            <p:cNvSpPr/>
            <p:nvPr/>
          </p:nvSpPr>
          <p:spPr>
            <a:xfrm>
              <a:off x="738167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703446" y="3689322"/>
              <a:ext cx="617894" cy="628994"/>
            </a:xfrm>
            <a:custGeom>
              <a:avLst/>
              <a:gdLst>
                <a:gd name="T0" fmla="*/ 241 w 667"/>
                <a:gd name="T1" fmla="*/ 15 h 680"/>
                <a:gd name="T2" fmla="*/ 305 w 667"/>
                <a:gd name="T3" fmla="*/ 94 h 680"/>
                <a:gd name="T4" fmla="*/ 360 w 667"/>
                <a:gd name="T5" fmla="*/ 96 h 680"/>
                <a:gd name="T6" fmla="*/ 372 w 667"/>
                <a:gd name="T7" fmla="*/ 108 h 680"/>
                <a:gd name="T8" fmla="*/ 370 w 667"/>
                <a:gd name="T9" fmla="*/ 126 h 680"/>
                <a:gd name="T10" fmla="*/ 353 w 667"/>
                <a:gd name="T11" fmla="*/ 132 h 680"/>
                <a:gd name="T12" fmla="*/ 402 w 667"/>
                <a:gd name="T13" fmla="*/ 189 h 680"/>
                <a:gd name="T14" fmla="*/ 442 w 667"/>
                <a:gd name="T15" fmla="*/ 208 h 680"/>
                <a:gd name="T16" fmla="*/ 434 w 667"/>
                <a:gd name="T17" fmla="*/ 225 h 680"/>
                <a:gd name="T18" fmla="*/ 404 w 667"/>
                <a:gd name="T19" fmla="*/ 227 h 680"/>
                <a:gd name="T20" fmla="*/ 574 w 667"/>
                <a:gd name="T21" fmla="*/ 306 h 680"/>
                <a:gd name="T22" fmla="*/ 646 w 667"/>
                <a:gd name="T23" fmla="*/ 322 h 680"/>
                <a:gd name="T24" fmla="*/ 661 w 667"/>
                <a:gd name="T25" fmla="*/ 352 h 680"/>
                <a:gd name="T26" fmla="*/ 597 w 667"/>
                <a:gd name="T27" fmla="*/ 375 h 680"/>
                <a:gd name="T28" fmla="*/ 404 w 667"/>
                <a:gd name="T29" fmla="*/ 454 h 680"/>
                <a:gd name="T30" fmla="*/ 434 w 667"/>
                <a:gd name="T31" fmla="*/ 456 h 680"/>
                <a:gd name="T32" fmla="*/ 442 w 667"/>
                <a:gd name="T33" fmla="*/ 471 h 680"/>
                <a:gd name="T34" fmla="*/ 402 w 667"/>
                <a:gd name="T35" fmla="*/ 492 h 680"/>
                <a:gd name="T36" fmla="*/ 353 w 667"/>
                <a:gd name="T37" fmla="*/ 547 h 680"/>
                <a:gd name="T38" fmla="*/ 370 w 667"/>
                <a:gd name="T39" fmla="*/ 555 h 680"/>
                <a:gd name="T40" fmla="*/ 372 w 667"/>
                <a:gd name="T41" fmla="*/ 572 h 680"/>
                <a:gd name="T42" fmla="*/ 360 w 667"/>
                <a:gd name="T43" fmla="*/ 585 h 680"/>
                <a:gd name="T44" fmla="*/ 305 w 667"/>
                <a:gd name="T45" fmla="*/ 587 h 680"/>
                <a:gd name="T46" fmla="*/ 241 w 667"/>
                <a:gd name="T47" fmla="*/ 665 h 680"/>
                <a:gd name="T48" fmla="*/ 212 w 667"/>
                <a:gd name="T49" fmla="*/ 680 h 680"/>
                <a:gd name="T50" fmla="*/ 193 w 667"/>
                <a:gd name="T51" fmla="*/ 668 h 680"/>
                <a:gd name="T52" fmla="*/ 192 w 667"/>
                <a:gd name="T53" fmla="*/ 651 h 680"/>
                <a:gd name="T54" fmla="*/ 222 w 667"/>
                <a:gd name="T55" fmla="*/ 598 h 680"/>
                <a:gd name="T56" fmla="*/ 271 w 667"/>
                <a:gd name="T57" fmla="*/ 498 h 680"/>
                <a:gd name="T58" fmla="*/ 309 w 667"/>
                <a:gd name="T59" fmla="*/ 403 h 680"/>
                <a:gd name="T60" fmla="*/ 307 w 667"/>
                <a:gd name="T61" fmla="*/ 382 h 680"/>
                <a:gd name="T62" fmla="*/ 264 w 667"/>
                <a:gd name="T63" fmla="*/ 377 h 680"/>
                <a:gd name="T64" fmla="*/ 108 w 667"/>
                <a:gd name="T65" fmla="*/ 365 h 680"/>
                <a:gd name="T66" fmla="*/ 78 w 667"/>
                <a:gd name="T67" fmla="*/ 403 h 680"/>
                <a:gd name="T68" fmla="*/ 46 w 667"/>
                <a:gd name="T69" fmla="*/ 443 h 680"/>
                <a:gd name="T70" fmla="*/ 8 w 667"/>
                <a:gd name="T71" fmla="*/ 449 h 680"/>
                <a:gd name="T72" fmla="*/ 2 w 667"/>
                <a:gd name="T73" fmla="*/ 430 h 680"/>
                <a:gd name="T74" fmla="*/ 34 w 667"/>
                <a:gd name="T75" fmla="*/ 341 h 680"/>
                <a:gd name="T76" fmla="*/ 2 w 667"/>
                <a:gd name="T77" fmla="*/ 248 h 680"/>
                <a:gd name="T78" fmla="*/ 8 w 667"/>
                <a:gd name="T79" fmla="*/ 233 h 680"/>
                <a:gd name="T80" fmla="*/ 46 w 667"/>
                <a:gd name="T81" fmla="*/ 238 h 680"/>
                <a:gd name="T82" fmla="*/ 78 w 667"/>
                <a:gd name="T83" fmla="*/ 278 h 680"/>
                <a:gd name="T84" fmla="*/ 108 w 667"/>
                <a:gd name="T85" fmla="*/ 316 h 680"/>
                <a:gd name="T86" fmla="*/ 222 w 667"/>
                <a:gd name="T87" fmla="*/ 305 h 680"/>
                <a:gd name="T88" fmla="*/ 307 w 667"/>
                <a:gd name="T89" fmla="*/ 297 h 680"/>
                <a:gd name="T90" fmla="*/ 301 w 667"/>
                <a:gd name="T91" fmla="*/ 255 h 680"/>
                <a:gd name="T92" fmla="*/ 252 w 667"/>
                <a:gd name="T93" fmla="*/ 142 h 680"/>
                <a:gd name="T94" fmla="*/ 210 w 667"/>
                <a:gd name="T95" fmla="*/ 62 h 680"/>
                <a:gd name="T96" fmla="*/ 190 w 667"/>
                <a:gd name="T97" fmla="*/ 22 h 680"/>
                <a:gd name="T98" fmla="*/ 199 w 667"/>
                <a:gd name="T99" fmla="*/ 7 h 680"/>
                <a:gd name="T100" fmla="*/ 218 w 667"/>
                <a:gd name="T10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7" h="680">
                  <a:moveTo>
                    <a:pt x="218" y="0"/>
                  </a:moveTo>
                  <a:lnTo>
                    <a:pt x="228" y="3"/>
                  </a:lnTo>
                  <a:lnTo>
                    <a:pt x="241" y="15"/>
                  </a:lnTo>
                  <a:lnTo>
                    <a:pt x="258" y="34"/>
                  </a:lnTo>
                  <a:lnTo>
                    <a:pt x="279" y="60"/>
                  </a:lnTo>
                  <a:lnTo>
                    <a:pt x="305" y="94"/>
                  </a:lnTo>
                  <a:lnTo>
                    <a:pt x="345" y="94"/>
                  </a:lnTo>
                  <a:lnTo>
                    <a:pt x="354" y="94"/>
                  </a:lnTo>
                  <a:lnTo>
                    <a:pt x="360" y="96"/>
                  </a:lnTo>
                  <a:lnTo>
                    <a:pt x="366" y="98"/>
                  </a:lnTo>
                  <a:lnTo>
                    <a:pt x="370" y="104"/>
                  </a:lnTo>
                  <a:lnTo>
                    <a:pt x="372" y="108"/>
                  </a:lnTo>
                  <a:lnTo>
                    <a:pt x="373" y="115"/>
                  </a:lnTo>
                  <a:lnTo>
                    <a:pt x="372" y="121"/>
                  </a:lnTo>
                  <a:lnTo>
                    <a:pt x="370" y="126"/>
                  </a:lnTo>
                  <a:lnTo>
                    <a:pt x="366" y="130"/>
                  </a:lnTo>
                  <a:lnTo>
                    <a:pt x="360" y="132"/>
                  </a:lnTo>
                  <a:lnTo>
                    <a:pt x="353" y="132"/>
                  </a:lnTo>
                  <a:lnTo>
                    <a:pt x="334" y="132"/>
                  </a:lnTo>
                  <a:lnTo>
                    <a:pt x="375" y="189"/>
                  </a:lnTo>
                  <a:lnTo>
                    <a:pt x="402" y="189"/>
                  </a:lnTo>
                  <a:lnTo>
                    <a:pt x="425" y="191"/>
                  </a:lnTo>
                  <a:lnTo>
                    <a:pt x="438" y="197"/>
                  </a:lnTo>
                  <a:lnTo>
                    <a:pt x="442" y="208"/>
                  </a:lnTo>
                  <a:lnTo>
                    <a:pt x="442" y="216"/>
                  </a:lnTo>
                  <a:lnTo>
                    <a:pt x="438" y="221"/>
                  </a:lnTo>
                  <a:lnTo>
                    <a:pt x="434" y="225"/>
                  </a:lnTo>
                  <a:lnTo>
                    <a:pt x="428" y="227"/>
                  </a:lnTo>
                  <a:lnTo>
                    <a:pt x="421" y="227"/>
                  </a:lnTo>
                  <a:lnTo>
                    <a:pt x="404" y="227"/>
                  </a:lnTo>
                  <a:lnTo>
                    <a:pt x="470" y="305"/>
                  </a:lnTo>
                  <a:lnTo>
                    <a:pt x="557" y="305"/>
                  </a:lnTo>
                  <a:lnTo>
                    <a:pt x="574" y="306"/>
                  </a:lnTo>
                  <a:lnTo>
                    <a:pt x="595" y="310"/>
                  </a:lnTo>
                  <a:lnTo>
                    <a:pt x="622" y="314"/>
                  </a:lnTo>
                  <a:lnTo>
                    <a:pt x="646" y="322"/>
                  </a:lnTo>
                  <a:lnTo>
                    <a:pt x="661" y="329"/>
                  </a:lnTo>
                  <a:lnTo>
                    <a:pt x="667" y="339"/>
                  </a:lnTo>
                  <a:lnTo>
                    <a:pt x="661" y="352"/>
                  </a:lnTo>
                  <a:lnTo>
                    <a:pt x="650" y="361"/>
                  </a:lnTo>
                  <a:lnTo>
                    <a:pt x="627" y="369"/>
                  </a:lnTo>
                  <a:lnTo>
                    <a:pt x="597" y="375"/>
                  </a:lnTo>
                  <a:lnTo>
                    <a:pt x="557" y="375"/>
                  </a:lnTo>
                  <a:lnTo>
                    <a:pt x="470" y="375"/>
                  </a:lnTo>
                  <a:lnTo>
                    <a:pt x="404" y="454"/>
                  </a:lnTo>
                  <a:lnTo>
                    <a:pt x="421" y="454"/>
                  </a:lnTo>
                  <a:lnTo>
                    <a:pt x="428" y="454"/>
                  </a:lnTo>
                  <a:lnTo>
                    <a:pt x="434" y="456"/>
                  </a:lnTo>
                  <a:lnTo>
                    <a:pt x="438" y="460"/>
                  </a:lnTo>
                  <a:lnTo>
                    <a:pt x="442" y="466"/>
                  </a:lnTo>
                  <a:lnTo>
                    <a:pt x="442" y="471"/>
                  </a:lnTo>
                  <a:lnTo>
                    <a:pt x="438" y="483"/>
                  </a:lnTo>
                  <a:lnTo>
                    <a:pt x="425" y="490"/>
                  </a:lnTo>
                  <a:lnTo>
                    <a:pt x="402" y="492"/>
                  </a:lnTo>
                  <a:lnTo>
                    <a:pt x="375" y="492"/>
                  </a:lnTo>
                  <a:lnTo>
                    <a:pt x="334" y="547"/>
                  </a:lnTo>
                  <a:lnTo>
                    <a:pt x="353" y="547"/>
                  </a:lnTo>
                  <a:lnTo>
                    <a:pt x="360" y="549"/>
                  </a:lnTo>
                  <a:lnTo>
                    <a:pt x="366" y="551"/>
                  </a:lnTo>
                  <a:lnTo>
                    <a:pt x="370" y="555"/>
                  </a:lnTo>
                  <a:lnTo>
                    <a:pt x="372" y="560"/>
                  </a:lnTo>
                  <a:lnTo>
                    <a:pt x="373" y="566"/>
                  </a:lnTo>
                  <a:lnTo>
                    <a:pt x="372" y="572"/>
                  </a:lnTo>
                  <a:lnTo>
                    <a:pt x="370" y="577"/>
                  </a:lnTo>
                  <a:lnTo>
                    <a:pt x="366" y="581"/>
                  </a:lnTo>
                  <a:lnTo>
                    <a:pt x="360" y="585"/>
                  </a:lnTo>
                  <a:lnTo>
                    <a:pt x="354" y="587"/>
                  </a:lnTo>
                  <a:lnTo>
                    <a:pt x="345" y="587"/>
                  </a:lnTo>
                  <a:lnTo>
                    <a:pt x="305" y="587"/>
                  </a:lnTo>
                  <a:lnTo>
                    <a:pt x="279" y="621"/>
                  </a:lnTo>
                  <a:lnTo>
                    <a:pt x="258" y="648"/>
                  </a:lnTo>
                  <a:lnTo>
                    <a:pt x="241" y="665"/>
                  </a:lnTo>
                  <a:lnTo>
                    <a:pt x="228" y="676"/>
                  </a:lnTo>
                  <a:lnTo>
                    <a:pt x="218" y="680"/>
                  </a:lnTo>
                  <a:lnTo>
                    <a:pt x="212" y="680"/>
                  </a:lnTo>
                  <a:lnTo>
                    <a:pt x="205" y="678"/>
                  </a:lnTo>
                  <a:lnTo>
                    <a:pt x="199" y="674"/>
                  </a:lnTo>
                  <a:lnTo>
                    <a:pt x="193" y="668"/>
                  </a:lnTo>
                  <a:lnTo>
                    <a:pt x="190" y="665"/>
                  </a:lnTo>
                  <a:lnTo>
                    <a:pt x="190" y="659"/>
                  </a:lnTo>
                  <a:lnTo>
                    <a:pt x="192" y="651"/>
                  </a:lnTo>
                  <a:lnTo>
                    <a:pt x="199" y="638"/>
                  </a:lnTo>
                  <a:lnTo>
                    <a:pt x="210" y="619"/>
                  </a:lnTo>
                  <a:lnTo>
                    <a:pt x="222" y="598"/>
                  </a:lnTo>
                  <a:lnTo>
                    <a:pt x="237" y="572"/>
                  </a:lnTo>
                  <a:lnTo>
                    <a:pt x="252" y="538"/>
                  </a:lnTo>
                  <a:lnTo>
                    <a:pt x="271" y="498"/>
                  </a:lnTo>
                  <a:lnTo>
                    <a:pt x="288" y="456"/>
                  </a:lnTo>
                  <a:lnTo>
                    <a:pt x="301" y="426"/>
                  </a:lnTo>
                  <a:lnTo>
                    <a:pt x="309" y="403"/>
                  </a:lnTo>
                  <a:lnTo>
                    <a:pt x="311" y="390"/>
                  </a:lnTo>
                  <a:lnTo>
                    <a:pt x="311" y="386"/>
                  </a:lnTo>
                  <a:lnTo>
                    <a:pt x="307" y="382"/>
                  </a:lnTo>
                  <a:lnTo>
                    <a:pt x="301" y="380"/>
                  </a:lnTo>
                  <a:lnTo>
                    <a:pt x="288" y="378"/>
                  </a:lnTo>
                  <a:lnTo>
                    <a:pt x="264" y="377"/>
                  </a:lnTo>
                  <a:lnTo>
                    <a:pt x="226" y="377"/>
                  </a:lnTo>
                  <a:lnTo>
                    <a:pt x="163" y="373"/>
                  </a:lnTo>
                  <a:lnTo>
                    <a:pt x="108" y="365"/>
                  </a:lnTo>
                  <a:lnTo>
                    <a:pt x="101" y="373"/>
                  </a:lnTo>
                  <a:lnTo>
                    <a:pt x="91" y="384"/>
                  </a:lnTo>
                  <a:lnTo>
                    <a:pt x="78" y="403"/>
                  </a:lnTo>
                  <a:lnTo>
                    <a:pt x="65" y="422"/>
                  </a:lnTo>
                  <a:lnTo>
                    <a:pt x="53" y="435"/>
                  </a:lnTo>
                  <a:lnTo>
                    <a:pt x="46" y="443"/>
                  </a:lnTo>
                  <a:lnTo>
                    <a:pt x="34" y="447"/>
                  </a:lnTo>
                  <a:lnTo>
                    <a:pt x="15" y="449"/>
                  </a:lnTo>
                  <a:lnTo>
                    <a:pt x="8" y="449"/>
                  </a:lnTo>
                  <a:lnTo>
                    <a:pt x="2" y="447"/>
                  </a:lnTo>
                  <a:lnTo>
                    <a:pt x="0" y="445"/>
                  </a:lnTo>
                  <a:lnTo>
                    <a:pt x="2" y="430"/>
                  </a:lnTo>
                  <a:lnTo>
                    <a:pt x="8" y="407"/>
                  </a:lnTo>
                  <a:lnTo>
                    <a:pt x="19" y="378"/>
                  </a:lnTo>
                  <a:lnTo>
                    <a:pt x="34" y="341"/>
                  </a:lnTo>
                  <a:lnTo>
                    <a:pt x="19" y="301"/>
                  </a:lnTo>
                  <a:lnTo>
                    <a:pt x="8" y="269"/>
                  </a:lnTo>
                  <a:lnTo>
                    <a:pt x="2" y="248"/>
                  </a:lnTo>
                  <a:lnTo>
                    <a:pt x="0" y="236"/>
                  </a:lnTo>
                  <a:lnTo>
                    <a:pt x="2" y="234"/>
                  </a:lnTo>
                  <a:lnTo>
                    <a:pt x="8" y="233"/>
                  </a:lnTo>
                  <a:lnTo>
                    <a:pt x="15" y="233"/>
                  </a:lnTo>
                  <a:lnTo>
                    <a:pt x="34" y="234"/>
                  </a:lnTo>
                  <a:lnTo>
                    <a:pt x="46" y="238"/>
                  </a:lnTo>
                  <a:lnTo>
                    <a:pt x="53" y="246"/>
                  </a:lnTo>
                  <a:lnTo>
                    <a:pt x="65" y="259"/>
                  </a:lnTo>
                  <a:lnTo>
                    <a:pt x="78" y="278"/>
                  </a:lnTo>
                  <a:lnTo>
                    <a:pt x="91" y="297"/>
                  </a:lnTo>
                  <a:lnTo>
                    <a:pt x="101" y="308"/>
                  </a:lnTo>
                  <a:lnTo>
                    <a:pt x="108" y="316"/>
                  </a:lnTo>
                  <a:lnTo>
                    <a:pt x="137" y="310"/>
                  </a:lnTo>
                  <a:lnTo>
                    <a:pt x="174" y="306"/>
                  </a:lnTo>
                  <a:lnTo>
                    <a:pt x="222" y="305"/>
                  </a:lnTo>
                  <a:lnTo>
                    <a:pt x="275" y="305"/>
                  </a:lnTo>
                  <a:lnTo>
                    <a:pt x="296" y="303"/>
                  </a:lnTo>
                  <a:lnTo>
                    <a:pt x="307" y="297"/>
                  </a:lnTo>
                  <a:lnTo>
                    <a:pt x="311" y="291"/>
                  </a:lnTo>
                  <a:lnTo>
                    <a:pt x="309" y="278"/>
                  </a:lnTo>
                  <a:lnTo>
                    <a:pt x="301" y="255"/>
                  </a:lnTo>
                  <a:lnTo>
                    <a:pt x="288" y="223"/>
                  </a:lnTo>
                  <a:lnTo>
                    <a:pt x="271" y="183"/>
                  </a:lnTo>
                  <a:lnTo>
                    <a:pt x="252" y="142"/>
                  </a:lnTo>
                  <a:lnTo>
                    <a:pt x="237" y="109"/>
                  </a:lnTo>
                  <a:lnTo>
                    <a:pt x="222" y="81"/>
                  </a:lnTo>
                  <a:lnTo>
                    <a:pt x="210" y="62"/>
                  </a:lnTo>
                  <a:lnTo>
                    <a:pt x="199" y="43"/>
                  </a:lnTo>
                  <a:lnTo>
                    <a:pt x="192" y="30"/>
                  </a:lnTo>
                  <a:lnTo>
                    <a:pt x="190" y="22"/>
                  </a:lnTo>
                  <a:lnTo>
                    <a:pt x="190" y="17"/>
                  </a:lnTo>
                  <a:lnTo>
                    <a:pt x="193" y="11"/>
                  </a:lnTo>
                  <a:lnTo>
                    <a:pt x="199" y="7"/>
                  </a:lnTo>
                  <a:lnTo>
                    <a:pt x="205" y="3"/>
                  </a:lnTo>
                  <a:lnTo>
                    <a:pt x="212" y="1"/>
                  </a:lnTo>
                  <a:lnTo>
                    <a:pt x="21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30983" y="2290131"/>
            <a:ext cx="963357" cy="963357"/>
            <a:chOff x="8797989" y="3413269"/>
            <a:chExt cx="1181100" cy="1181100"/>
          </a:xfrm>
        </p:grpSpPr>
        <p:sp>
          <p:nvSpPr>
            <p:cNvPr id="11" name="椭圆 10"/>
            <p:cNvSpPr/>
            <p:nvPr/>
          </p:nvSpPr>
          <p:spPr>
            <a:xfrm>
              <a:off x="879798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9160642" y="3766549"/>
              <a:ext cx="526286" cy="507206"/>
            </a:xfrm>
            <a:custGeom>
              <a:avLst/>
              <a:gdLst>
                <a:gd name="T0" fmla="*/ 532 w 661"/>
                <a:gd name="T1" fmla="*/ 544 h 639"/>
                <a:gd name="T2" fmla="*/ 549 w 661"/>
                <a:gd name="T3" fmla="*/ 604 h 639"/>
                <a:gd name="T4" fmla="*/ 593 w 661"/>
                <a:gd name="T5" fmla="*/ 563 h 639"/>
                <a:gd name="T6" fmla="*/ 420 w 661"/>
                <a:gd name="T7" fmla="*/ 337 h 639"/>
                <a:gd name="T8" fmla="*/ 619 w 661"/>
                <a:gd name="T9" fmla="*/ 542 h 639"/>
                <a:gd name="T10" fmla="*/ 627 w 661"/>
                <a:gd name="T11" fmla="*/ 582 h 639"/>
                <a:gd name="T12" fmla="*/ 608 w 661"/>
                <a:gd name="T13" fmla="*/ 618 h 639"/>
                <a:gd name="T14" fmla="*/ 577 w 661"/>
                <a:gd name="T15" fmla="*/ 635 h 639"/>
                <a:gd name="T16" fmla="*/ 543 w 661"/>
                <a:gd name="T17" fmla="*/ 635 h 639"/>
                <a:gd name="T18" fmla="*/ 513 w 661"/>
                <a:gd name="T19" fmla="*/ 618 h 639"/>
                <a:gd name="T20" fmla="*/ 325 w 661"/>
                <a:gd name="T21" fmla="*/ 385 h 639"/>
                <a:gd name="T22" fmla="*/ 373 w 661"/>
                <a:gd name="T23" fmla="*/ 409 h 639"/>
                <a:gd name="T24" fmla="*/ 420 w 661"/>
                <a:gd name="T25" fmla="*/ 362 h 639"/>
                <a:gd name="T26" fmla="*/ 420 w 661"/>
                <a:gd name="T27" fmla="*/ 347 h 639"/>
                <a:gd name="T28" fmla="*/ 140 w 661"/>
                <a:gd name="T29" fmla="*/ 15 h 639"/>
                <a:gd name="T30" fmla="*/ 210 w 661"/>
                <a:gd name="T31" fmla="*/ 34 h 639"/>
                <a:gd name="T32" fmla="*/ 259 w 661"/>
                <a:gd name="T33" fmla="*/ 80 h 639"/>
                <a:gd name="T34" fmla="*/ 280 w 661"/>
                <a:gd name="T35" fmla="*/ 136 h 639"/>
                <a:gd name="T36" fmla="*/ 276 w 661"/>
                <a:gd name="T37" fmla="*/ 193 h 639"/>
                <a:gd name="T38" fmla="*/ 322 w 661"/>
                <a:gd name="T39" fmla="*/ 239 h 639"/>
                <a:gd name="T40" fmla="*/ 305 w 661"/>
                <a:gd name="T41" fmla="*/ 241 h 639"/>
                <a:gd name="T42" fmla="*/ 238 w 661"/>
                <a:gd name="T43" fmla="*/ 297 h 639"/>
                <a:gd name="T44" fmla="*/ 274 w 661"/>
                <a:gd name="T45" fmla="*/ 333 h 639"/>
                <a:gd name="T46" fmla="*/ 185 w 661"/>
                <a:gd name="T47" fmla="*/ 290 h 639"/>
                <a:gd name="T48" fmla="*/ 155 w 661"/>
                <a:gd name="T49" fmla="*/ 296 h 639"/>
                <a:gd name="T50" fmla="*/ 94 w 661"/>
                <a:gd name="T51" fmla="*/ 288 h 639"/>
                <a:gd name="T52" fmla="*/ 41 w 661"/>
                <a:gd name="T53" fmla="*/ 256 h 639"/>
                <a:gd name="T54" fmla="*/ 5 w 661"/>
                <a:gd name="T55" fmla="*/ 191 h 639"/>
                <a:gd name="T56" fmla="*/ 5 w 661"/>
                <a:gd name="T57" fmla="*/ 119 h 639"/>
                <a:gd name="T58" fmla="*/ 162 w 661"/>
                <a:gd name="T59" fmla="*/ 178 h 639"/>
                <a:gd name="T60" fmla="*/ 104 w 661"/>
                <a:gd name="T61" fmla="*/ 21 h 639"/>
                <a:gd name="T62" fmla="*/ 558 w 661"/>
                <a:gd name="T63" fmla="*/ 0 h 639"/>
                <a:gd name="T64" fmla="*/ 481 w 661"/>
                <a:gd name="T65" fmla="*/ 280 h 639"/>
                <a:gd name="T66" fmla="*/ 441 w 661"/>
                <a:gd name="T67" fmla="*/ 288 h 639"/>
                <a:gd name="T68" fmla="*/ 411 w 661"/>
                <a:gd name="T69" fmla="*/ 318 h 639"/>
                <a:gd name="T70" fmla="*/ 403 w 661"/>
                <a:gd name="T71" fmla="*/ 356 h 639"/>
                <a:gd name="T72" fmla="*/ 325 w 661"/>
                <a:gd name="T73" fmla="*/ 362 h 639"/>
                <a:gd name="T74" fmla="*/ 155 w 661"/>
                <a:gd name="T75" fmla="*/ 548 h 639"/>
                <a:gd name="T76" fmla="*/ 36 w 661"/>
                <a:gd name="T77" fmla="*/ 639 h 639"/>
                <a:gd name="T78" fmla="*/ 79 w 661"/>
                <a:gd name="T79" fmla="*/ 532 h 639"/>
                <a:gd name="T80" fmla="*/ 119 w 661"/>
                <a:gd name="T81" fmla="*/ 512 h 639"/>
                <a:gd name="T82" fmla="*/ 261 w 661"/>
                <a:gd name="T83" fmla="*/ 297 h 639"/>
                <a:gd name="T84" fmla="*/ 324 w 661"/>
                <a:gd name="T85" fmla="*/ 256 h 639"/>
                <a:gd name="T86" fmla="*/ 360 w 661"/>
                <a:gd name="T87" fmla="*/ 237 h 639"/>
                <a:gd name="T88" fmla="*/ 378 w 661"/>
                <a:gd name="T89" fmla="*/ 201 h 639"/>
                <a:gd name="T90" fmla="*/ 558 w 661"/>
                <a:gd name="T9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1" h="639">
                  <a:moveTo>
                    <a:pt x="564" y="536"/>
                  </a:moveTo>
                  <a:lnTo>
                    <a:pt x="532" y="544"/>
                  </a:lnTo>
                  <a:lnTo>
                    <a:pt x="522" y="578"/>
                  </a:lnTo>
                  <a:lnTo>
                    <a:pt x="549" y="604"/>
                  </a:lnTo>
                  <a:lnTo>
                    <a:pt x="583" y="597"/>
                  </a:lnTo>
                  <a:lnTo>
                    <a:pt x="593" y="563"/>
                  </a:lnTo>
                  <a:lnTo>
                    <a:pt x="564" y="536"/>
                  </a:lnTo>
                  <a:close/>
                  <a:moveTo>
                    <a:pt x="420" y="337"/>
                  </a:moveTo>
                  <a:lnTo>
                    <a:pt x="608" y="525"/>
                  </a:lnTo>
                  <a:lnTo>
                    <a:pt x="619" y="542"/>
                  </a:lnTo>
                  <a:lnTo>
                    <a:pt x="627" y="561"/>
                  </a:lnTo>
                  <a:lnTo>
                    <a:pt x="627" y="582"/>
                  </a:lnTo>
                  <a:lnTo>
                    <a:pt x="619" y="601"/>
                  </a:lnTo>
                  <a:lnTo>
                    <a:pt x="608" y="618"/>
                  </a:lnTo>
                  <a:lnTo>
                    <a:pt x="593" y="629"/>
                  </a:lnTo>
                  <a:lnTo>
                    <a:pt x="577" y="635"/>
                  </a:lnTo>
                  <a:lnTo>
                    <a:pt x="560" y="637"/>
                  </a:lnTo>
                  <a:lnTo>
                    <a:pt x="543" y="635"/>
                  </a:lnTo>
                  <a:lnTo>
                    <a:pt x="528" y="629"/>
                  </a:lnTo>
                  <a:lnTo>
                    <a:pt x="513" y="618"/>
                  </a:lnTo>
                  <a:lnTo>
                    <a:pt x="303" y="407"/>
                  </a:lnTo>
                  <a:lnTo>
                    <a:pt x="325" y="385"/>
                  </a:lnTo>
                  <a:lnTo>
                    <a:pt x="361" y="421"/>
                  </a:lnTo>
                  <a:lnTo>
                    <a:pt x="373" y="409"/>
                  </a:lnTo>
                  <a:lnTo>
                    <a:pt x="414" y="368"/>
                  </a:lnTo>
                  <a:lnTo>
                    <a:pt x="420" y="362"/>
                  </a:lnTo>
                  <a:lnTo>
                    <a:pt x="420" y="354"/>
                  </a:lnTo>
                  <a:lnTo>
                    <a:pt x="420" y="347"/>
                  </a:lnTo>
                  <a:lnTo>
                    <a:pt x="420" y="337"/>
                  </a:lnTo>
                  <a:close/>
                  <a:moveTo>
                    <a:pt x="140" y="15"/>
                  </a:moveTo>
                  <a:lnTo>
                    <a:pt x="176" y="19"/>
                  </a:lnTo>
                  <a:lnTo>
                    <a:pt x="210" y="34"/>
                  </a:lnTo>
                  <a:lnTo>
                    <a:pt x="240" y="57"/>
                  </a:lnTo>
                  <a:lnTo>
                    <a:pt x="259" y="80"/>
                  </a:lnTo>
                  <a:lnTo>
                    <a:pt x="272" y="108"/>
                  </a:lnTo>
                  <a:lnTo>
                    <a:pt x="280" y="136"/>
                  </a:lnTo>
                  <a:lnTo>
                    <a:pt x="282" y="165"/>
                  </a:lnTo>
                  <a:lnTo>
                    <a:pt x="276" y="193"/>
                  </a:lnTo>
                  <a:lnTo>
                    <a:pt x="280" y="197"/>
                  </a:lnTo>
                  <a:lnTo>
                    <a:pt x="322" y="239"/>
                  </a:lnTo>
                  <a:lnTo>
                    <a:pt x="310" y="241"/>
                  </a:lnTo>
                  <a:lnTo>
                    <a:pt x="305" y="241"/>
                  </a:lnTo>
                  <a:lnTo>
                    <a:pt x="297" y="239"/>
                  </a:lnTo>
                  <a:lnTo>
                    <a:pt x="238" y="297"/>
                  </a:lnTo>
                  <a:lnTo>
                    <a:pt x="250" y="309"/>
                  </a:lnTo>
                  <a:lnTo>
                    <a:pt x="274" y="333"/>
                  </a:lnTo>
                  <a:lnTo>
                    <a:pt x="252" y="356"/>
                  </a:lnTo>
                  <a:lnTo>
                    <a:pt x="185" y="290"/>
                  </a:lnTo>
                  <a:lnTo>
                    <a:pt x="185" y="290"/>
                  </a:lnTo>
                  <a:lnTo>
                    <a:pt x="155" y="296"/>
                  </a:lnTo>
                  <a:lnTo>
                    <a:pt x="125" y="296"/>
                  </a:lnTo>
                  <a:lnTo>
                    <a:pt x="94" y="288"/>
                  </a:lnTo>
                  <a:lnTo>
                    <a:pt x="66" y="275"/>
                  </a:lnTo>
                  <a:lnTo>
                    <a:pt x="41" y="256"/>
                  </a:lnTo>
                  <a:lnTo>
                    <a:pt x="18" y="225"/>
                  </a:lnTo>
                  <a:lnTo>
                    <a:pt x="5" y="191"/>
                  </a:lnTo>
                  <a:lnTo>
                    <a:pt x="0" y="155"/>
                  </a:lnTo>
                  <a:lnTo>
                    <a:pt x="5" y="119"/>
                  </a:lnTo>
                  <a:lnTo>
                    <a:pt x="85" y="199"/>
                  </a:lnTo>
                  <a:lnTo>
                    <a:pt x="162" y="178"/>
                  </a:lnTo>
                  <a:lnTo>
                    <a:pt x="183" y="100"/>
                  </a:lnTo>
                  <a:lnTo>
                    <a:pt x="104" y="21"/>
                  </a:lnTo>
                  <a:lnTo>
                    <a:pt x="140" y="15"/>
                  </a:lnTo>
                  <a:close/>
                  <a:moveTo>
                    <a:pt x="558" y="0"/>
                  </a:moveTo>
                  <a:lnTo>
                    <a:pt x="661" y="100"/>
                  </a:lnTo>
                  <a:lnTo>
                    <a:pt x="481" y="280"/>
                  </a:lnTo>
                  <a:lnTo>
                    <a:pt x="460" y="282"/>
                  </a:lnTo>
                  <a:lnTo>
                    <a:pt x="441" y="288"/>
                  </a:lnTo>
                  <a:lnTo>
                    <a:pt x="424" y="301"/>
                  </a:lnTo>
                  <a:lnTo>
                    <a:pt x="411" y="318"/>
                  </a:lnTo>
                  <a:lnTo>
                    <a:pt x="405" y="337"/>
                  </a:lnTo>
                  <a:lnTo>
                    <a:pt x="403" y="356"/>
                  </a:lnTo>
                  <a:lnTo>
                    <a:pt x="363" y="398"/>
                  </a:lnTo>
                  <a:lnTo>
                    <a:pt x="325" y="362"/>
                  </a:lnTo>
                  <a:lnTo>
                    <a:pt x="147" y="540"/>
                  </a:lnTo>
                  <a:lnTo>
                    <a:pt x="155" y="548"/>
                  </a:lnTo>
                  <a:lnTo>
                    <a:pt x="126" y="582"/>
                  </a:lnTo>
                  <a:lnTo>
                    <a:pt x="36" y="639"/>
                  </a:lnTo>
                  <a:lnTo>
                    <a:pt x="22" y="623"/>
                  </a:lnTo>
                  <a:lnTo>
                    <a:pt x="79" y="532"/>
                  </a:lnTo>
                  <a:lnTo>
                    <a:pt x="113" y="506"/>
                  </a:lnTo>
                  <a:lnTo>
                    <a:pt x="119" y="512"/>
                  </a:lnTo>
                  <a:lnTo>
                    <a:pt x="297" y="333"/>
                  </a:lnTo>
                  <a:lnTo>
                    <a:pt x="261" y="297"/>
                  </a:lnTo>
                  <a:lnTo>
                    <a:pt x="303" y="256"/>
                  </a:lnTo>
                  <a:lnTo>
                    <a:pt x="324" y="256"/>
                  </a:lnTo>
                  <a:lnTo>
                    <a:pt x="342" y="248"/>
                  </a:lnTo>
                  <a:lnTo>
                    <a:pt x="360" y="237"/>
                  </a:lnTo>
                  <a:lnTo>
                    <a:pt x="371" y="220"/>
                  </a:lnTo>
                  <a:lnTo>
                    <a:pt x="378" y="201"/>
                  </a:lnTo>
                  <a:lnTo>
                    <a:pt x="378" y="180"/>
                  </a:lnTo>
                  <a:lnTo>
                    <a:pt x="55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047293" y="2290131"/>
            <a:ext cx="963357" cy="963357"/>
            <a:chOff x="10214299" y="3413269"/>
            <a:chExt cx="1181100" cy="1181100"/>
          </a:xfrm>
        </p:grpSpPr>
        <p:sp>
          <p:nvSpPr>
            <p:cNvPr id="14" name="椭圆 13"/>
            <p:cNvSpPr/>
            <p:nvPr/>
          </p:nvSpPr>
          <p:spPr>
            <a:xfrm>
              <a:off x="1021429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570555" y="3741149"/>
              <a:ext cx="468587" cy="506255"/>
              <a:chOff x="5432426" y="298451"/>
              <a:chExt cx="493712" cy="533400"/>
            </a:xfrm>
            <a:noFill/>
          </p:grpSpPr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5432426" y="298451"/>
                <a:ext cx="381000" cy="382588"/>
              </a:xfrm>
              <a:custGeom>
                <a:avLst/>
                <a:gdLst>
                  <a:gd name="T0" fmla="*/ 178 w 479"/>
                  <a:gd name="T1" fmla="*/ 157 h 481"/>
                  <a:gd name="T2" fmla="*/ 134 w 479"/>
                  <a:gd name="T3" fmla="*/ 241 h 481"/>
                  <a:gd name="T4" fmla="*/ 178 w 479"/>
                  <a:gd name="T5" fmla="*/ 324 h 481"/>
                  <a:gd name="T6" fmla="*/ 272 w 479"/>
                  <a:gd name="T7" fmla="*/ 339 h 481"/>
                  <a:gd name="T8" fmla="*/ 337 w 479"/>
                  <a:gd name="T9" fmla="*/ 273 h 481"/>
                  <a:gd name="T10" fmla="*/ 324 w 479"/>
                  <a:gd name="T11" fmla="*/ 180 h 481"/>
                  <a:gd name="T12" fmla="*/ 238 w 479"/>
                  <a:gd name="T13" fmla="*/ 137 h 481"/>
                  <a:gd name="T14" fmla="*/ 263 w 479"/>
                  <a:gd name="T15" fmla="*/ 2 h 481"/>
                  <a:gd name="T16" fmla="*/ 278 w 479"/>
                  <a:gd name="T17" fmla="*/ 17 h 481"/>
                  <a:gd name="T18" fmla="*/ 284 w 479"/>
                  <a:gd name="T19" fmla="*/ 51 h 481"/>
                  <a:gd name="T20" fmla="*/ 316 w 479"/>
                  <a:gd name="T21" fmla="*/ 80 h 481"/>
                  <a:gd name="T22" fmla="*/ 352 w 479"/>
                  <a:gd name="T23" fmla="*/ 72 h 481"/>
                  <a:gd name="T24" fmla="*/ 386 w 479"/>
                  <a:gd name="T25" fmla="*/ 53 h 481"/>
                  <a:gd name="T26" fmla="*/ 426 w 479"/>
                  <a:gd name="T27" fmla="*/ 93 h 481"/>
                  <a:gd name="T28" fmla="*/ 409 w 479"/>
                  <a:gd name="T29" fmla="*/ 129 h 481"/>
                  <a:gd name="T30" fmla="*/ 405 w 479"/>
                  <a:gd name="T31" fmla="*/ 171 h 481"/>
                  <a:gd name="T32" fmla="*/ 416 w 479"/>
                  <a:gd name="T33" fmla="*/ 193 h 481"/>
                  <a:gd name="T34" fmla="*/ 437 w 479"/>
                  <a:gd name="T35" fmla="*/ 201 h 481"/>
                  <a:gd name="T36" fmla="*/ 470 w 479"/>
                  <a:gd name="T37" fmla="*/ 205 h 481"/>
                  <a:gd name="T38" fmla="*/ 479 w 479"/>
                  <a:gd name="T39" fmla="*/ 226 h 481"/>
                  <a:gd name="T40" fmla="*/ 473 w 479"/>
                  <a:gd name="T41" fmla="*/ 271 h 481"/>
                  <a:gd name="T42" fmla="*/ 454 w 479"/>
                  <a:gd name="T43" fmla="*/ 281 h 481"/>
                  <a:gd name="T44" fmla="*/ 416 w 479"/>
                  <a:gd name="T45" fmla="*/ 296 h 481"/>
                  <a:gd name="T46" fmla="*/ 398 w 479"/>
                  <a:gd name="T47" fmla="*/ 330 h 481"/>
                  <a:gd name="T48" fmla="*/ 420 w 479"/>
                  <a:gd name="T49" fmla="*/ 366 h 481"/>
                  <a:gd name="T50" fmla="*/ 420 w 479"/>
                  <a:gd name="T51" fmla="*/ 400 h 481"/>
                  <a:gd name="T52" fmla="*/ 375 w 479"/>
                  <a:gd name="T53" fmla="*/ 428 h 481"/>
                  <a:gd name="T54" fmla="*/ 341 w 479"/>
                  <a:gd name="T55" fmla="*/ 406 h 481"/>
                  <a:gd name="T56" fmla="*/ 299 w 479"/>
                  <a:gd name="T57" fmla="*/ 409 h 481"/>
                  <a:gd name="T58" fmla="*/ 282 w 479"/>
                  <a:gd name="T59" fmla="*/ 425 h 481"/>
                  <a:gd name="T60" fmla="*/ 278 w 479"/>
                  <a:gd name="T61" fmla="*/ 457 h 481"/>
                  <a:gd name="T62" fmla="*/ 269 w 479"/>
                  <a:gd name="T63" fmla="*/ 476 h 481"/>
                  <a:gd name="T64" fmla="*/ 223 w 479"/>
                  <a:gd name="T65" fmla="*/ 481 h 481"/>
                  <a:gd name="T66" fmla="*/ 204 w 479"/>
                  <a:gd name="T67" fmla="*/ 470 h 481"/>
                  <a:gd name="T68" fmla="*/ 199 w 479"/>
                  <a:gd name="T69" fmla="*/ 440 h 481"/>
                  <a:gd name="T70" fmla="*/ 172 w 479"/>
                  <a:gd name="T71" fmla="*/ 407 h 481"/>
                  <a:gd name="T72" fmla="*/ 138 w 479"/>
                  <a:gd name="T73" fmla="*/ 402 h 481"/>
                  <a:gd name="T74" fmla="*/ 104 w 479"/>
                  <a:gd name="T75" fmla="*/ 428 h 481"/>
                  <a:gd name="T76" fmla="*/ 58 w 479"/>
                  <a:gd name="T77" fmla="*/ 400 h 481"/>
                  <a:gd name="T78" fmla="*/ 58 w 479"/>
                  <a:gd name="T79" fmla="*/ 366 h 481"/>
                  <a:gd name="T80" fmla="*/ 75 w 479"/>
                  <a:gd name="T81" fmla="*/ 328 h 481"/>
                  <a:gd name="T82" fmla="*/ 66 w 479"/>
                  <a:gd name="T83" fmla="*/ 294 h 481"/>
                  <a:gd name="T84" fmla="*/ 47 w 479"/>
                  <a:gd name="T85" fmla="*/ 282 h 481"/>
                  <a:gd name="T86" fmla="*/ 15 w 479"/>
                  <a:gd name="T87" fmla="*/ 279 h 481"/>
                  <a:gd name="T88" fmla="*/ 0 w 479"/>
                  <a:gd name="T89" fmla="*/ 263 h 481"/>
                  <a:gd name="T90" fmla="*/ 0 w 479"/>
                  <a:gd name="T91" fmla="*/ 218 h 481"/>
                  <a:gd name="T92" fmla="*/ 15 w 479"/>
                  <a:gd name="T93" fmla="*/ 203 h 481"/>
                  <a:gd name="T94" fmla="*/ 51 w 479"/>
                  <a:gd name="T95" fmla="*/ 195 h 481"/>
                  <a:gd name="T96" fmla="*/ 77 w 479"/>
                  <a:gd name="T97" fmla="*/ 163 h 481"/>
                  <a:gd name="T98" fmla="*/ 70 w 479"/>
                  <a:gd name="T99" fmla="*/ 129 h 481"/>
                  <a:gd name="T100" fmla="*/ 53 w 479"/>
                  <a:gd name="T101" fmla="*/ 93 h 481"/>
                  <a:gd name="T102" fmla="*/ 91 w 479"/>
                  <a:gd name="T103" fmla="*/ 53 h 481"/>
                  <a:gd name="T104" fmla="*/ 127 w 479"/>
                  <a:gd name="T105" fmla="*/ 72 h 481"/>
                  <a:gd name="T106" fmla="*/ 168 w 479"/>
                  <a:gd name="T107" fmla="*/ 74 h 481"/>
                  <a:gd name="T108" fmla="*/ 191 w 479"/>
                  <a:gd name="T109" fmla="*/ 63 h 481"/>
                  <a:gd name="T110" fmla="*/ 199 w 479"/>
                  <a:gd name="T111" fmla="*/ 42 h 481"/>
                  <a:gd name="T112" fmla="*/ 204 w 479"/>
                  <a:gd name="T113" fmla="*/ 11 h 481"/>
                  <a:gd name="T114" fmla="*/ 223 w 479"/>
                  <a:gd name="T115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9" h="481">
                    <a:moveTo>
                      <a:pt x="238" y="137"/>
                    </a:moveTo>
                    <a:lnTo>
                      <a:pt x="206" y="142"/>
                    </a:lnTo>
                    <a:lnTo>
                      <a:pt x="178" y="157"/>
                    </a:lnTo>
                    <a:lnTo>
                      <a:pt x="155" y="180"/>
                    </a:lnTo>
                    <a:lnTo>
                      <a:pt x="140" y="209"/>
                    </a:lnTo>
                    <a:lnTo>
                      <a:pt x="134" y="241"/>
                    </a:lnTo>
                    <a:lnTo>
                      <a:pt x="140" y="273"/>
                    </a:lnTo>
                    <a:lnTo>
                      <a:pt x="155" y="301"/>
                    </a:lnTo>
                    <a:lnTo>
                      <a:pt x="178" y="324"/>
                    </a:lnTo>
                    <a:lnTo>
                      <a:pt x="206" y="339"/>
                    </a:lnTo>
                    <a:lnTo>
                      <a:pt x="238" y="345"/>
                    </a:lnTo>
                    <a:lnTo>
                      <a:pt x="272" y="339"/>
                    </a:lnTo>
                    <a:lnTo>
                      <a:pt x="301" y="324"/>
                    </a:lnTo>
                    <a:lnTo>
                      <a:pt x="324" y="301"/>
                    </a:lnTo>
                    <a:lnTo>
                      <a:pt x="337" y="273"/>
                    </a:lnTo>
                    <a:lnTo>
                      <a:pt x="343" y="241"/>
                    </a:lnTo>
                    <a:lnTo>
                      <a:pt x="337" y="209"/>
                    </a:lnTo>
                    <a:lnTo>
                      <a:pt x="324" y="180"/>
                    </a:lnTo>
                    <a:lnTo>
                      <a:pt x="301" y="157"/>
                    </a:lnTo>
                    <a:lnTo>
                      <a:pt x="272" y="142"/>
                    </a:lnTo>
                    <a:lnTo>
                      <a:pt x="238" y="137"/>
                    </a:lnTo>
                    <a:close/>
                    <a:moveTo>
                      <a:pt x="223" y="0"/>
                    </a:moveTo>
                    <a:lnTo>
                      <a:pt x="255" y="0"/>
                    </a:lnTo>
                    <a:lnTo>
                      <a:pt x="263" y="2"/>
                    </a:lnTo>
                    <a:lnTo>
                      <a:pt x="269" y="6"/>
                    </a:lnTo>
                    <a:lnTo>
                      <a:pt x="274" y="11"/>
                    </a:lnTo>
                    <a:lnTo>
                      <a:pt x="278" y="17"/>
                    </a:lnTo>
                    <a:lnTo>
                      <a:pt x="278" y="25"/>
                    </a:lnTo>
                    <a:lnTo>
                      <a:pt x="278" y="42"/>
                    </a:lnTo>
                    <a:lnTo>
                      <a:pt x="284" y="51"/>
                    </a:lnTo>
                    <a:lnTo>
                      <a:pt x="293" y="63"/>
                    </a:lnTo>
                    <a:lnTo>
                      <a:pt x="307" y="72"/>
                    </a:lnTo>
                    <a:lnTo>
                      <a:pt x="316" y="80"/>
                    </a:lnTo>
                    <a:lnTo>
                      <a:pt x="327" y="82"/>
                    </a:lnTo>
                    <a:lnTo>
                      <a:pt x="341" y="80"/>
                    </a:lnTo>
                    <a:lnTo>
                      <a:pt x="352" y="72"/>
                    </a:lnTo>
                    <a:lnTo>
                      <a:pt x="363" y="61"/>
                    </a:lnTo>
                    <a:lnTo>
                      <a:pt x="375" y="53"/>
                    </a:lnTo>
                    <a:lnTo>
                      <a:pt x="386" y="53"/>
                    </a:lnTo>
                    <a:lnTo>
                      <a:pt x="398" y="61"/>
                    </a:lnTo>
                    <a:lnTo>
                      <a:pt x="420" y="82"/>
                    </a:lnTo>
                    <a:lnTo>
                      <a:pt x="426" y="93"/>
                    </a:lnTo>
                    <a:lnTo>
                      <a:pt x="426" y="106"/>
                    </a:lnTo>
                    <a:lnTo>
                      <a:pt x="420" y="116"/>
                    </a:lnTo>
                    <a:lnTo>
                      <a:pt x="409" y="129"/>
                    </a:lnTo>
                    <a:lnTo>
                      <a:pt x="403" y="138"/>
                    </a:lnTo>
                    <a:lnTo>
                      <a:pt x="403" y="154"/>
                    </a:lnTo>
                    <a:lnTo>
                      <a:pt x="405" y="171"/>
                    </a:lnTo>
                    <a:lnTo>
                      <a:pt x="409" y="182"/>
                    </a:lnTo>
                    <a:lnTo>
                      <a:pt x="411" y="188"/>
                    </a:lnTo>
                    <a:lnTo>
                      <a:pt x="416" y="193"/>
                    </a:lnTo>
                    <a:lnTo>
                      <a:pt x="422" y="197"/>
                    </a:lnTo>
                    <a:lnTo>
                      <a:pt x="430" y="199"/>
                    </a:lnTo>
                    <a:lnTo>
                      <a:pt x="437" y="201"/>
                    </a:lnTo>
                    <a:lnTo>
                      <a:pt x="454" y="201"/>
                    </a:lnTo>
                    <a:lnTo>
                      <a:pt x="462" y="203"/>
                    </a:lnTo>
                    <a:lnTo>
                      <a:pt x="470" y="205"/>
                    </a:lnTo>
                    <a:lnTo>
                      <a:pt x="473" y="210"/>
                    </a:lnTo>
                    <a:lnTo>
                      <a:pt x="477" y="218"/>
                    </a:lnTo>
                    <a:lnTo>
                      <a:pt x="479" y="226"/>
                    </a:lnTo>
                    <a:lnTo>
                      <a:pt x="479" y="256"/>
                    </a:lnTo>
                    <a:lnTo>
                      <a:pt x="477" y="263"/>
                    </a:lnTo>
                    <a:lnTo>
                      <a:pt x="473" y="271"/>
                    </a:lnTo>
                    <a:lnTo>
                      <a:pt x="470" y="277"/>
                    </a:lnTo>
                    <a:lnTo>
                      <a:pt x="462" y="279"/>
                    </a:lnTo>
                    <a:lnTo>
                      <a:pt x="454" y="281"/>
                    </a:lnTo>
                    <a:lnTo>
                      <a:pt x="437" y="281"/>
                    </a:lnTo>
                    <a:lnTo>
                      <a:pt x="428" y="284"/>
                    </a:lnTo>
                    <a:lnTo>
                      <a:pt x="416" y="296"/>
                    </a:lnTo>
                    <a:lnTo>
                      <a:pt x="407" y="309"/>
                    </a:lnTo>
                    <a:lnTo>
                      <a:pt x="401" y="318"/>
                    </a:lnTo>
                    <a:lnTo>
                      <a:pt x="398" y="330"/>
                    </a:lnTo>
                    <a:lnTo>
                      <a:pt x="401" y="343"/>
                    </a:lnTo>
                    <a:lnTo>
                      <a:pt x="409" y="353"/>
                    </a:lnTo>
                    <a:lnTo>
                      <a:pt x="420" y="366"/>
                    </a:lnTo>
                    <a:lnTo>
                      <a:pt x="426" y="375"/>
                    </a:lnTo>
                    <a:lnTo>
                      <a:pt x="426" y="389"/>
                    </a:lnTo>
                    <a:lnTo>
                      <a:pt x="420" y="400"/>
                    </a:lnTo>
                    <a:lnTo>
                      <a:pt x="398" y="421"/>
                    </a:lnTo>
                    <a:lnTo>
                      <a:pt x="386" y="428"/>
                    </a:lnTo>
                    <a:lnTo>
                      <a:pt x="375" y="428"/>
                    </a:lnTo>
                    <a:lnTo>
                      <a:pt x="363" y="421"/>
                    </a:lnTo>
                    <a:lnTo>
                      <a:pt x="352" y="409"/>
                    </a:lnTo>
                    <a:lnTo>
                      <a:pt x="341" y="406"/>
                    </a:lnTo>
                    <a:lnTo>
                      <a:pt x="326" y="406"/>
                    </a:lnTo>
                    <a:lnTo>
                      <a:pt x="310" y="407"/>
                    </a:lnTo>
                    <a:lnTo>
                      <a:pt x="299" y="409"/>
                    </a:lnTo>
                    <a:lnTo>
                      <a:pt x="291" y="413"/>
                    </a:lnTo>
                    <a:lnTo>
                      <a:pt x="288" y="419"/>
                    </a:lnTo>
                    <a:lnTo>
                      <a:pt x="282" y="425"/>
                    </a:lnTo>
                    <a:lnTo>
                      <a:pt x="280" y="432"/>
                    </a:lnTo>
                    <a:lnTo>
                      <a:pt x="278" y="440"/>
                    </a:lnTo>
                    <a:lnTo>
                      <a:pt x="278" y="457"/>
                    </a:lnTo>
                    <a:lnTo>
                      <a:pt x="278" y="464"/>
                    </a:lnTo>
                    <a:lnTo>
                      <a:pt x="274" y="470"/>
                    </a:lnTo>
                    <a:lnTo>
                      <a:pt x="269" y="476"/>
                    </a:lnTo>
                    <a:lnTo>
                      <a:pt x="263" y="479"/>
                    </a:lnTo>
                    <a:lnTo>
                      <a:pt x="255" y="481"/>
                    </a:lnTo>
                    <a:lnTo>
                      <a:pt x="223" y="481"/>
                    </a:lnTo>
                    <a:lnTo>
                      <a:pt x="216" y="479"/>
                    </a:lnTo>
                    <a:lnTo>
                      <a:pt x="208" y="476"/>
                    </a:lnTo>
                    <a:lnTo>
                      <a:pt x="204" y="470"/>
                    </a:lnTo>
                    <a:lnTo>
                      <a:pt x="201" y="464"/>
                    </a:lnTo>
                    <a:lnTo>
                      <a:pt x="199" y="457"/>
                    </a:lnTo>
                    <a:lnTo>
                      <a:pt x="199" y="440"/>
                    </a:lnTo>
                    <a:lnTo>
                      <a:pt x="195" y="428"/>
                    </a:lnTo>
                    <a:lnTo>
                      <a:pt x="183" y="419"/>
                    </a:lnTo>
                    <a:lnTo>
                      <a:pt x="172" y="407"/>
                    </a:lnTo>
                    <a:lnTo>
                      <a:pt x="161" y="402"/>
                    </a:lnTo>
                    <a:lnTo>
                      <a:pt x="149" y="400"/>
                    </a:lnTo>
                    <a:lnTo>
                      <a:pt x="138" y="402"/>
                    </a:lnTo>
                    <a:lnTo>
                      <a:pt x="127" y="409"/>
                    </a:lnTo>
                    <a:lnTo>
                      <a:pt x="115" y="421"/>
                    </a:lnTo>
                    <a:lnTo>
                      <a:pt x="104" y="428"/>
                    </a:lnTo>
                    <a:lnTo>
                      <a:pt x="91" y="428"/>
                    </a:lnTo>
                    <a:lnTo>
                      <a:pt x="81" y="421"/>
                    </a:lnTo>
                    <a:lnTo>
                      <a:pt x="58" y="400"/>
                    </a:lnTo>
                    <a:lnTo>
                      <a:pt x="53" y="389"/>
                    </a:lnTo>
                    <a:lnTo>
                      <a:pt x="53" y="375"/>
                    </a:lnTo>
                    <a:lnTo>
                      <a:pt x="58" y="366"/>
                    </a:lnTo>
                    <a:lnTo>
                      <a:pt x="70" y="353"/>
                    </a:lnTo>
                    <a:lnTo>
                      <a:pt x="74" y="343"/>
                    </a:lnTo>
                    <a:lnTo>
                      <a:pt x="75" y="328"/>
                    </a:lnTo>
                    <a:lnTo>
                      <a:pt x="74" y="311"/>
                    </a:lnTo>
                    <a:lnTo>
                      <a:pt x="70" y="299"/>
                    </a:lnTo>
                    <a:lnTo>
                      <a:pt x="66" y="294"/>
                    </a:lnTo>
                    <a:lnTo>
                      <a:pt x="62" y="288"/>
                    </a:lnTo>
                    <a:lnTo>
                      <a:pt x="55" y="284"/>
                    </a:lnTo>
                    <a:lnTo>
                      <a:pt x="47" y="282"/>
                    </a:lnTo>
                    <a:lnTo>
                      <a:pt x="39" y="281"/>
                    </a:lnTo>
                    <a:lnTo>
                      <a:pt x="22" y="281"/>
                    </a:lnTo>
                    <a:lnTo>
                      <a:pt x="15" y="279"/>
                    </a:lnTo>
                    <a:lnTo>
                      <a:pt x="9" y="277"/>
                    </a:lnTo>
                    <a:lnTo>
                      <a:pt x="3" y="271"/>
                    </a:lnTo>
                    <a:lnTo>
                      <a:pt x="0" y="263"/>
                    </a:lnTo>
                    <a:lnTo>
                      <a:pt x="0" y="256"/>
                    </a:lnTo>
                    <a:lnTo>
                      <a:pt x="0" y="226"/>
                    </a:lnTo>
                    <a:lnTo>
                      <a:pt x="0" y="218"/>
                    </a:lnTo>
                    <a:lnTo>
                      <a:pt x="3" y="210"/>
                    </a:lnTo>
                    <a:lnTo>
                      <a:pt x="9" y="205"/>
                    </a:lnTo>
                    <a:lnTo>
                      <a:pt x="15" y="203"/>
                    </a:lnTo>
                    <a:lnTo>
                      <a:pt x="22" y="201"/>
                    </a:lnTo>
                    <a:lnTo>
                      <a:pt x="39" y="201"/>
                    </a:lnTo>
                    <a:lnTo>
                      <a:pt x="51" y="195"/>
                    </a:lnTo>
                    <a:lnTo>
                      <a:pt x="62" y="186"/>
                    </a:lnTo>
                    <a:lnTo>
                      <a:pt x="72" y="173"/>
                    </a:lnTo>
                    <a:lnTo>
                      <a:pt x="77" y="163"/>
                    </a:lnTo>
                    <a:lnTo>
                      <a:pt x="79" y="152"/>
                    </a:lnTo>
                    <a:lnTo>
                      <a:pt x="77" y="138"/>
                    </a:lnTo>
                    <a:lnTo>
                      <a:pt x="70" y="129"/>
                    </a:lnTo>
                    <a:lnTo>
                      <a:pt x="58" y="116"/>
                    </a:lnTo>
                    <a:lnTo>
                      <a:pt x="53" y="106"/>
                    </a:lnTo>
                    <a:lnTo>
                      <a:pt x="53" y="93"/>
                    </a:lnTo>
                    <a:lnTo>
                      <a:pt x="58" y="82"/>
                    </a:lnTo>
                    <a:lnTo>
                      <a:pt x="81" y="59"/>
                    </a:lnTo>
                    <a:lnTo>
                      <a:pt x="91" y="53"/>
                    </a:lnTo>
                    <a:lnTo>
                      <a:pt x="104" y="53"/>
                    </a:lnTo>
                    <a:lnTo>
                      <a:pt x="115" y="59"/>
                    </a:lnTo>
                    <a:lnTo>
                      <a:pt x="127" y="72"/>
                    </a:lnTo>
                    <a:lnTo>
                      <a:pt x="138" y="76"/>
                    </a:lnTo>
                    <a:lnTo>
                      <a:pt x="153" y="76"/>
                    </a:lnTo>
                    <a:lnTo>
                      <a:pt x="168" y="74"/>
                    </a:lnTo>
                    <a:lnTo>
                      <a:pt x="180" y="72"/>
                    </a:lnTo>
                    <a:lnTo>
                      <a:pt x="185" y="68"/>
                    </a:lnTo>
                    <a:lnTo>
                      <a:pt x="191" y="63"/>
                    </a:lnTo>
                    <a:lnTo>
                      <a:pt x="195" y="57"/>
                    </a:lnTo>
                    <a:lnTo>
                      <a:pt x="199" y="49"/>
                    </a:lnTo>
                    <a:lnTo>
                      <a:pt x="199" y="42"/>
                    </a:lnTo>
                    <a:lnTo>
                      <a:pt x="199" y="25"/>
                    </a:lnTo>
                    <a:lnTo>
                      <a:pt x="201" y="17"/>
                    </a:lnTo>
                    <a:lnTo>
                      <a:pt x="204" y="11"/>
                    </a:lnTo>
                    <a:lnTo>
                      <a:pt x="208" y="6"/>
                    </a:lnTo>
                    <a:lnTo>
                      <a:pt x="216" y="2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5735638" y="641351"/>
                <a:ext cx="190500" cy="190500"/>
              </a:xfrm>
              <a:custGeom>
                <a:avLst/>
                <a:gdLst>
                  <a:gd name="T0" fmla="*/ 86 w 241"/>
                  <a:gd name="T1" fmla="*/ 101 h 241"/>
                  <a:gd name="T2" fmla="*/ 101 w 241"/>
                  <a:gd name="T3" fmla="*/ 155 h 241"/>
                  <a:gd name="T4" fmla="*/ 156 w 241"/>
                  <a:gd name="T5" fmla="*/ 140 h 241"/>
                  <a:gd name="T6" fmla="*/ 141 w 241"/>
                  <a:gd name="T7" fmla="*/ 85 h 241"/>
                  <a:gd name="T8" fmla="*/ 129 w 241"/>
                  <a:gd name="T9" fmla="*/ 0 h 241"/>
                  <a:gd name="T10" fmla="*/ 141 w 241"/>
                  <a:gd name="T11" fmla="*/ 8 h 241"/>
                  <a:gd name="T12" fmla="*/ 142 w 241"/>
                  <a:gd name="T13" fmla="*/ 25 h 241"/>
                  <a:gd name="T14" fmla="*/ 152 w 241"/>
                  <a:gd name="T15" fmla="*/ 36 h 241"/>
                  <a:gd name="T16" fmla="*/ 163 w 241"/>
                  <a:gd name="T17" fmla="*/ 42 h 241"/>
                  <a:gd name="T18" fmla="*/ 177 w 241"/>
                  <a:gd name="T19" fmla="*/ 36 h 241"/>
                  <a:gd name="T20" fmla="*/ 192 w 241"/>
                  <a:gd name="T21" fmla="*/ 27 h 241"/>
                  <a:gd name="T22" fmla="*/ 211 w 241"/>
                  <a:gd name="T23" fmla="*/ 42 h 241"/>
                  <a:gd name="T24" fmla="*/ 214 w 241"/>
                  <a:gd name="T25" fmla="*/ 55 h 241"/>
                  <a:gd name="T26" fmla="*/ 203 w 241"/>
                  <a:gd name="T27" fmla="*/ 68 h 241"/>
                  <a:gd name="T28" fmla="*/ 203 w 241"/>
                  <a:gd name="T29" fmla="*/ 83 h 241"/>
                  <a:gd name="T30" fmla="*/ 207 w 241"/>
                  <a:gd name="T31" fmla="*/ 95 h 241"/>
                  <a:gd name="T32" fmla="*/ 220 w 241"/>
                  <a:gd name="T33" fmla="*/ 101 h 241"/>
                  <a:gd name="T34" fmla="*/ 237 w 241"/>
                  <a:gd name="T35" fmla="*/ 104 h 241"/>
                  <a:gd name="T36" fmla="*/ 241 w 241"/>
                  <a:gd name="T37" fmla="*/ 129 h 241"/>
                  <a:gd name="T38" fmla="*/ 233 w 241"/>
                  <a:gd name="T39" fmla="*/ 140 h 241"/>
                  <a:gd name="T40" fmla="*/ 216 w 241"/>
                  <a:gd name="T41" fmla="*/ 142 h 241"/>
                  <a:gd name="T42" fmla="*/ 207 w 241"/>
                  <a:gd name="T43" fmla="*/ 152 h 241"/>
                  <a:gd name="T44" fmla="*/ 201 w 241"/>
                  <a:gd name="T45" fmla="*/ 163 h 241"/>
                  <a:gd name="T46" fmla="*/ 205 w 241"/>
                  <a:gd name="T47" fmla="*/ 176 h 241"/>
                  <a:gd name="T48" fmla="*/ 214 w 241"/>
                  <a:gd name="T49" fmla="*/ 191 h 241"/>
                  <a:gd name="T50" fmla="*/ 199 w 241"/>
                  <a:gd name="T51" fmla="*/ 210 h 241"/>
                  <a:gd name="T52" fmla="*/ 186 w 241"/>
                  <a:gd name="T53" fmla="*/ 214 h 241"/>
                  <a:gd name="T54" fmla="*/ 175 w 241"/>
                  <a:gd name="T55" fmla="*/ 203 h 241"/>
                  <a:gd name="T56" fmla="*/ 160 w 241"/>
                  <a:gd name="T57" fmla="*/ 203 h 241"/>
                  <a:gd name="T58" fmla="*/ 146 w 241"/>
                  <a:gd name="T59" fmla="*/ 207 h 241"/>
                  <a:gd name="T60" fmla="*/ 141 w 241"/>
                  <a:gd name="T61" fmla="*/ 220 h 241"/>
                  <a:gd name="T62" fmla="*/ 137 w 241"/>
                  <a:gd name="T63" fmla="*/ 237 h 241"/>
                  <a:gd name="T64" fmla="*/ 112 w 241"/>
                  <a:gd name="T65" fmla="*/ 241 h 241"/>
                  <a:gd name="T66" fmla="*/ 101 w 241"/>
                  <a:gd name="T67" fmla="*/ 233 h 241"/>
                  <a:gd name="T68" fmla="*/ 99 w 241"/>
                  <a:gd name="T69" fmla="*/ 216 h 241"/>
                  <a:gd name="T70" fmla="*/ 89 w 241"/>
                  <a:gd name="T71" fmla="*/ 207 h 241"/>
                  <a:gd name="T72" fmla="*/ 78 w 241"/>
                  <a:gd name="T73" fmla="*/ 201 h 241"/>
                  <a:gd name="T74" fmla="*/ 65 w 241"/>
                  <a:gd name="T75" fmla="*/ 205 h 241"/>
                  <a:gd name="T76" fmla="*/ 50 w 241"/>
                  <a:gd name="T77" fmla="*/ 214 h 241"/>
                  <a:gd name="T78" fmla="*/ 31 w 241"/>
                  <a:gd name="T79" fmla="*/ 199 h 241"/>
                  <a:gd name="T80" fmla="*/ 27 w 241"/>
                  <a:gd name="T81" fmla="*/ 186 h 241"/>
                  <a:gd name="T82" fmla="*/ 38 w 241"/>
                  <a:gd name="T83" fmla="*/ 174 h 241"/>
                  <a:gd name="T84" fmla="*/ 38 w 241"/>
                  <a:gd name="T85" fmla="*/ 159 h 241"/>
                  <a:gd name="T86" fmla="*/ 34 w 241"/>
                  <a:gd name="T87" fmla="*/ 146 h 241"/>
                  <a:gd name="T88" fmla="*/ 21 w 241"/>
                  <a:gd name="T89" fmla="*/ 140 h 241"/>
                  <a:gd name="T90" fmla="*/ 4 w 241"/>
                  <a:gd name="T91" fmla="*/ 137 h 241"/>
                  <a:gd name="T92" fmla="*/ 0 w 241"/>
                  <a:gd name="T93" fmla="*/ 112 h 241"/>
                  <a:gd name="T94" fmla="*/ 8 w 241"/>
                  <a:gd name="T95" fmla="*/ 101 h 241"/>
                  <a:gd name="T96" fmla="*/ 25 w 241"/>
                  <a:gd name="T97" fmla="*/ 99 h 241"/>
                  <a:gd name="T98" fmla="*/ 36 w 241"/>
                  <a:gd name="T99" fmla="*/ 89 h 241"/>
                  <a:gd name="T100" fmla="*/ 42 w 241"/>
                  <a:gd name="T101" fmla="*/ 78 h 241"/>
                  <a:gd name="T102" fmla="*/ 36 w 241"/>
                  <a:gd name="T103" fmla="*/ 65 h 241"/>
                  <a:gd name="T104" fmla="*/ 27 w 241"/>
                  <a:gd name="T105" fmla="*/ 49 h 241"/>
                  <a:gd name="T106" fmla="*/ 42 w 241"/>
                  <a:gd name="T107" fmla="*/ 30 h 241"/>
                  <a:gd name="T108" fmla="*/ 55 w 241"/>
                  <a:gd name="T109" fmla="*/ 27 h 241"/>
                  <a:gd name="T110" fmla="*/ 69 w 241"/>
                  <a:gd name="T111" fmla="*/ 38 h 241"/>
                  <a:gd name="T112" fmla="*/ 84 w 241"/>
                  <a:gd name="T113" fmla="*/ 38 h 241"/>
                  <a:gd name="T114" fmla="*/ 95 w 241"/>
                  <a:gd name="T115" fmla="*/ 34 h 241"/>
                  <a:gd name="T116" fmla="*/ 101 w 241"/>
                  <a:gd name="T117" fmla="*/ 21 h 241"/>
                  <a:gd name="T118" fmla="*/ 105 w 241"/>
                  <a:gd name="T119" fmla="*/ 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1" h="241">
                    <a:moveTo>
                      <a:pt x="122" y="80"/>
                    </a:moveTo>
                    <a:lnTo>
                      <a:pt x="101" y="85"/>
                    </a:lnTo>
                    <a:lnTo>
                      <a:pt x="86" y="101"/>
                    </a:lnTo>
                    <a:lnTo>
                      <a:pt x="80" y="121"/>
                    </a:lnTo>
                    <a:lnTo>
                      <a:pt x="86" y="140"/>
                    </a:lnTo>
                    <a:lnTo>
                      <a:pt x="101" y="155"/>
                    </a:lnTo>
                    <a:lnTo>
                      <a:pt x="122" y="161"/>
                    </a:lnTo>
                    <a:lnTo>
                      <a:pt x="141" y="155"/>
                    </a:lnTo>
                    <a:lnTo>
                      <a:pt x="156" y="140"/>
                    </a:lnTo>
                    <a:lnTo>
                      <a:pt x="161" y="121"/>
                    </a:lnTo>
                    <a:lnTo>
                      <a:pt x="156" y="101"/>
                    </a:lnTo>
                    <a:lnTo>
                      <a:pt x="141" y="85"/>
                    </a:lnTo>
                    <a:lnTo>
                      <a:pt x="122" y="80"/>
                    </a:lnTo>
                    <a:close/>
                    <a:moveTo>
                      <a:pt x="112" y="0"/>
                    </a:moveTo>
                    <a:lnTo>
                      <a:pt x="129" y="0"/>
                    </a:lnTo>
                    <a:lnTo>
                      <a:pt x="133" y="2"/>
                    </a:lnTo>
                    <a:lnTo>
                      <a:pt x="137" y="4"/>
                    </a:lnTo>
                    <a:lnTo>
                      <a:pt x="141" y="8"/>
                    </a:lnTo>
                    <a:lnTo>
                      <a:pt x="141" y="13"/>
                    </a:lnTo>
                    <a:lnTo>
                      <a:pt x="141" y="21"/>
                    </a:lnTo>
                    <a:lnTo>
                      <a:pt x="142" y="25"/>
                    </a:lnTo>
                    <a:lnTo>
                      <a:pt x="144" y="29"/>
                    </a:lnTo>
                    <a:lnTo>
                      <a:pt x="148" y="32"/>
                    </a:lnTo>
                    <a:lnTo>
                      <a:pt x="152" y="36"/>
                    </a:lnTo>
                    <a:lnTo>
                      <a:pt x="156" y="38"/>
                    </a:lnTo>
                    <a:lnTo>
                      <a:pt x="160" y="40"/>
                    </a:lnTo>
                    <a:lnTo>
                      <a:pt x="163" y="42"/>
                    </a:lnTo>
                    <a:lnTo>
                      <a:pt x="169" y="40"/>
                    </a:lnTo>
                    <a:lnTo>
                      <a:pt x="173" y="38"/>
                    </a:lnTo>
                    <a:lnTo>
                      <a:pt x="177" y="36"/>
                    </a:lnTo>
                    <a:lnTo>
                      <a:pt x="182" y="30"/>
                    </a:lnTo>
                    <a:lnTo>
                      <a:pt x="186" y="27"/>
                    </a:lnTo>
                    <a:lnTo>
                      <a:pt x="192" y="27"/>
                    </a:lnTo>
                    <a:lnTo>
                      <a:pt x="196" y="27"/>
                    </a:lnTo>
                    <a:lnTo>
                      <a:pt x="199" y="30"/>
                    </a:lnTo>
                    <a:lnTo>
                      <a:pt x="211" y="42"/>
                    </a:lnTo>
                    <a:lnTo>
                      <a:pt x="214" y="46"/>
                    </a:lnTo>
                    <a:lnTo>
                      <a:pt x="214" y="49"/>
                    </a:lnTo>
                    <a:lnTo>
                      <a:pt x="214" y="55"/>
                    </a:lnTo>
                    <a:lnTo>
                      <a:pt x="211" y="59"/>
                    </a:lnTo>
                    <a:lnTo>
                      <a:pt x="205" y="65"/>
                    </a:lnTo>
                    <a:lnTo>
                      <a:pt x="203" y="68"/>
                    </a:lnTo>
                    <a:lnTo>
                      <a:pt x="203" y="72"/>
                    </a:lnTo>
                    <a:lnTo>
                      <a:pt x="203" y="78"/>
                    </a:lnTo>
                    <a:lnTo>
                      <a:pt x="203" y="83"/>
                    </a:lnTo>
                    <a:lnTo>
                      <a:pt x="205" y="87"/>
                    </a:lnTo>
                    <a:lnTo>
                      <a:pt x="205" y="91"/>
                    </a:lnTo>
                    <a:lnTo>
                      <a:pt x="207" y="95"/>
                    </a:lnTo>
                    <a:lnTo>
                      <a:pt x="211" y="97"/>
                    </a:lnTo>
                    <a:lnTo>
                      <a:pt x="216" y="101"/>
                    </a:lnTo>
                    <a:lnTo>
                      <a:pt x="220" y="101"/>
                    </a:lnTo>
                    <a:lnTo>
                      <a:pt x="230" y="101"/>
                    </a:lnTo>
                    <a:lnTo>
                      <a:pt x="233" y="101"/>
                    </a:lnTo>
                    <a:lnTo>
                      <a:pt x="237" y="104"/>
                    </a:lnTo>
                    <a:lnTo>
                      <a:pt x="239" y="108"/>
                    </a:lnTo>
                    <a:lnTo>
                      <a:pt x="241" y="112"/>
                    </a:lnTo>
                    <a:lnTo>
                      <a:pt x="241" y="129"/>
                    </a:lnTo>
                    <a:lnTo>
                      <a:pt x="239" y="133"/>
                    </a:lnTo>
                    <a:lnTo>
                      <a:pt x="237" y="137"/>
                    </a:lnTo>
                    <a:lnTo>
                      <a:pt x="233" y="140"/>
                    </a:lnTo>
                    <a:lnTo>
                      <a:pt x="230" y="140"/>
                    </a:lnTo>
                    <a:lnTo>
                      <a:pt x="220" y="140"/>
                    </a:lnTo>
                    <a:lnTo>
                      <a:pt x="216" y="142"/>
                    </a:lnTo>
                    <a:lnTo>
                      <a:pt x="213" y="144"/>
                    </a:lnTo>
                    <a:lnTo>
                      <a:pt x="209" y="148"/>
                    </a:lnTo>
                    <a:lnTo>
                      <a:pt x="207" y="152"/>
                    </a:lnTo>
                    <a:lnTo>
                      <a:pt x="203" y="155"/>
                    </a:lnTo>
                    <a:lnTo>
                      <a:pt x="201" y="159"/>
                    </a:lnTo>
                    <a:lnTo>
                      <a:pt x="201" y="163"/>
                    </a:lnTo>
                    <a:lnTo>
                      <a:pt x="201" y="169"/>
                    </a:lnTo>
                    <a:lnTo>
                      <a:pt x="203" y="173"/>
                    </a:lnTo>
                    <a:lnTo>
                      <a:pt x="205" y="176"/>
                    </a:lnTo>
                    <a:lnTo>
                      <a:pt x="211" y="182"/>
                    </a:lnTo>
                    <a:lnTo>
                      <a:pt x="214" y="186"/>
                    </a:lnTo>
                    <a:lnTo>
                      <a:pt x="214" y="191"/>
                    </a:lnTo>
                    <a:lnTo>
                      <a:pt x="214" y="195"/>
                    </a:lnTo>
                    <a:lnTo>
                      <a:pt x="211" y="199"/>
                    </a:lnTo>
                    <a:lnTo>
                      <a:pt x="199" y="210"/>
                    </a:lnTo>
                    <a:lnTo>
                      <a:pt x="196" y="214"/>
                    </a:lnTo>
                    <a:lnTo>
                      <a:pt x="192" y="214"/>
                    </a:lnTo>
                    <a:lnTo>
                      <a:pt x="186" y="214"/>
                    </a:lnTo>
                    <a:lnTo>
                      <a:pt x="182" y="210"/>
                    </a:lnTo>
                    <a:lnTo>
                      <a:pt x="177" y="205"/>
                    </a:lnTo>
                    <a:lnTo>
                      <a:pt x="175" y="203"/>
                    </a:lnTo>
                    <a:lnTo>
                      <a:pt x="169" y="203"/>
                    </a:lnTo>
                    <a:lnTo>
                      <a:pt x="163" y="203"/>
                    </a:lnTo>
                    <a:lnTo>
                      <a:pt x="160" y="203"/>
                    </a:lnTo>
                    <a:lnTo>
                      <a:pt x="154" y="205"/>
                    </a:lnTo>
                    <a:lnTo>
                      <a:pt x="150" y="205"/>
                    </a:lnTo>
                    <a:lnTo>
                      <a:pt x="146" y="207"/>
                    </a:lnTo>
                    <a:lnTo>
                      <a:pt x="144" y="210"/>
                    </a:lnTo>
                    <a:lnTo>
                      <a:pt x="142" y="216"/>
                    </a:lnTo>
                    <a:lnTo>
                      <a:pt x="141" y="220"/>
                    </a:lnTo>
                    <a:lnTo>
                      <a:pt x="141" y="229"/>
                    </a:lnTo>
                    <a:lnTo>
                      <a:pt x="141" y="233"/>
                    </a:lnTo>
                    <a:lnTo>
                      <a:pt x="137" y="237"/>
                    </a:lnTo>
                    <a:lnTo>
                      <a:pt x="133" y="239"/>
                    </a:lnTo>
                    <a:lnTo>
                      <a:pt x="129" y="241"/>
                    </a:lnTo>
                    <a:lnTo>
                      <a:pt x="112" y="241"/>
                    </a:lnTo>
                    <a:lnTo>
                      <a:pt x="108" y="239"/>
                    </a:lnTo>
                    <a:lnTo>
                      <a:pt x="105" y="237"/>
                    </a:lnTo>
                    <a:lnTo>
                      <a:pt x="101" y="233"/>
                    </a:lnTo>
                    <a:lnTo>
                      <a:pt x="101" y="229"/>
                    </a:lnTo>
                    <a:lnTo>
                      <a:pt x="101" y="220"/>
                    </a:lnTo>
                    <a:lnTo>
                      <a:pt x="99" y="216"/>
                    </a:lnTo>
                    <a:lnTo>
                      <a:pt x="97" y="212"/>
                    </a:lnTo>
                    <a:lnTo>
                      <a:pt x="93" y="209"/>
                    </a:lnTo>
                    <a:lnTo>
                      <a:pt x="89" y="207"/>
                    </a:lnTo>
                    <a:lnTo>
                      <a:pt x="86" y="203"/>
                    </a:lnTo>
                    <a:lnTo>
                      <a:pt x="82" y="201"/>
                    </a:lnTo>
                    <a:lnTo>
                      <a:pt x="78" y="201"/>
                    </a:lnTo>
                    <a:lnTo>
                      <a:pt x="72" y="201"/>
                    </a:lnTo>
                    <a:lnTo>
                      <a:pt x="69" y="203"/>
                    </a:lnTo>
                    <a:lnTo>
                      <a:pt x="65" y="205"/>
                    </a:lnTo>
                    <a:lnTo>
                      <a:pt x="59" y="210"/>
                    </a:lnTo>
                    <a:lnTo>
                      <a:pt x="55" y="214"/>
                    </a:lnTo>
                    <a:lnTo>
                      <a:pt x="50" y="214"/>
                    </a:lnTo>
                    <a:lnTo>
                      <a:pt x="46" y="214"/>
                    </a:lnTo>
                    <a:lnTo>
                      <a:pt x="42" y="210"/>
                    </a:lnTo>
                    <a:lnTo>
                      <a:pt x="31" y="199"/>
                    </a:lnTo>
                    <a:lnTo>
                      <a:pt x="27" y="195"/>
                    </a:lnTo>
                    <a:lnTo>
                      <a:pt x="27" y="191"/>
                    </a:lnTo>
                    <a:lnTo>
                      <a:pt x="27" y="186"/>
                    </a:lnTo>
                    <a:lnTo>
                      <a:pt x="31" y="182"/>
                    </a:lnTo>
                    <a:lnTo>
                      <a:pt x="36" y="176"/>
                    </a:lnTo>
                    <a:lnTo>
                      <a:pt x="38" y="174"/>
                    </a:lnTo>
                    <a:lnTo>
                      <a:pt x="38" y="169"/>
                    </a:lnTo>
                    <a:lnTo>
                      <a:pt x="38" y="163"/>
                    </a:lnTo>
                    <a:lnTo>
                      <a:pt x="38" y="159"/>
                    </a:lnTo>
                    <a:lnTo>
                      <a:pt x="36" y="154"/>
                    </a:lnTo>
                    <a:lnTo>
                      <a:pt x="36" y="150"/>
                    </a:lnTo>
                    <a:lnTo>
                      <a:pt x="34" y="146"/>
                    </a:lnTo>
                    <a:lnTo>
                      <a:pt x="31" y="144"/>
                    </a:lnTo>
                    <a:lnTo>
                      <a:pt x="27" y="140"/>
                    </a:lnTo>
                    <a:lnTo>
                      <a:pt x="21" y="140"/>
                    </a:lnTo>
                    <a:lnTo>
                      <a:pt x="14" y="140"/>
                    </a:lnTo>
                    <a:lnTo>
                      <a:pt x="8" y="140"/>
                    </a:lnTo>
                    <a:lnTo>
                      <a:pt x="4" y="137"/>
                    </a:lnTo>
                    <a:lnTo>
                      <a:pt x="2" y="133"/>
                    </a:lnTo>
                    <a:lnTo>
                      <a:pt x="0" y="129"/>
                    </a:lnTo>
                    <a:lnTo>
                      <a:pt x="0" y="112"/>
                    </a:lnTo>
                    <a:lnTo>
                      <a:pt x="2" y="108"/>
                    </a:lnTo>
                    <a:lnTo>
                      <a:pt x="4" y="104"/>
                    </a:lnTo>
                    <a:lnTo>
                      <a:pt x="8" y="101"/>
                    </a:lnTo>
                    <a:lnTo>
                      <a:pt x="14" y="101"/>
                    </a:lnTo>
                    <a:lnTo>
                      <a:pt x="21" y="101"/>
                    </a:lnTo>
                    <a:lnTo>
                      <a:pt x="25" y="99"/>
                    </a:lnTo>
                    <a:lnTo>
                      <a:pt x="29" y="97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2"/>
                    </a:lnTo>
                    <a:lnTo>
                      <a:pt x="42" y="78"/>
                    </a:lnTo>
                    <a:lnTo>
                      <a:pt x="40" y="72"/>
                    </a:lnTo>
                    <a:lnTo>
                      <a:pt x="38" y="68"/>
                    </a:lnTo>
                    <a:lnTo>
                      <a:pt x="36" y="65"/>
                    </a:lnTo>
                    <a:lnTo>
                      <a:pt x="31" y="59"/>
                    </a:lnTo>
                    <a:lnTo>
                      <a:pt x="27" y="55"/>
                    </a:lnTo>
                    <a:lnTo>
                      <a:pt x="27" y="49"/>
                    </a:lnTo>
                    <a:lnTo>
                      <a:pt x="27" y="46"/>
                    </a:lnTo>
                    <a:lnTo>
                      <a:pt x="31" y="42"/>
                    </a:lnTo>
                    <a:lnTo>
                      <a:pt x="42" y="30"/>
                    </a:lnTo>
                    <a:lnTo>
                      <a:pt x="46" y="27"/>
                    </a:lnTo>
                    <a:lnTo>
                      <a:pt x="50" y="27"/>
                    </a:lnTo>
                    <a:lnTo>
                      <a:pt x="55" y="27"/>
                    </a:lnTo>
                    <a:lnTo>
                      <a:pt x="59" y="30"/>
                    </a:lnTo>
                    <a:lnTo>
                      <a:pt x="65" y="36"/>
                    </a:lnTo>
                    <a:lnTo>
                      <a:pt x="69" y="38"/>
                    </a:lnTo>
                    <a:lnTo>
                      <a:pt x="72" y="38"/>
                    </a:lnTo>
                    <a:lnTo>
                      <a:pt x="78" y="38"/>
                    </a:lnTo>
                    <a:lnTo>
                      <a:pt x="84" y="38"/>
                    </a:lnTo>
                    <a:lnTo>
                      <a:pt x="88" y="36"/>
                    </a:lnTo>
                    <a:lnTo>
                      <a:pt x="91" y="36"/>
                    </a:lnTo>
                    <a:lnTo>
                      <a:pt x="95" y="34"/>
                    </a:lnTo>
                    <a:lnTo>
                      <a:pt x="99" y="30"/>
                    </a:lnTo>
                    <a:lnTo>
                      <a:pt x="101" y="27"/>
                    </a:lnTo>
                    <a:lnTo>
                      <a:pt x="101" y="21"/>
                    </a:lnTo>
                    <a:lnTo>
                      <a:pt x="101" y="13"/>
                    </a:lnTo>
                    <a:lnTo>
                      <a:pt x="103" y="8"/>
                    </a:lnTo>
                    <a:lnTo>
                      <a:pt x="105" y="4"/>
                    </a:lnTo>
                    <a:lnTo>
                      <a:pt x="108" y="2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V="1">
            <a:off x="5097807" y="1252740"/>
            <a:ext cx="0" cy="3038142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922598" y="34382"/>
            <a:ext cx="808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寻找中点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Search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618" y="1242822"/>
            <a:ext cx="4069260" cy="305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6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273253" y="2924079"/>
            <a:ext cx="713414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814598" y="2650209"/>
            <a:ext cx="609067" cy="547740"/>
            <a:chOff x="1814598" y="2650209"/>
            <a:chExt cx="609067" cy="547740"/>
          </a:xfrm>
        </p:grpSpPr>
        <p:sp>
          <p:nvSpPr>
            <p:cNvPr id="3" name="任意多边形 2"/>
            <p:cNvSpPr>
              <a:spLocks noChangeAspect="1"/>
            </p:cNvSpPr>
            <p:nvPr/>
          </p:nvSpPr>
          <p:spPr>
            <a:xfrm>
              <a:off x="1814598" y="2650209"/>
              <a:ext cx="609067" cy="54774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814598" y="276352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1056396" y="3415734"/>
            <a:ext cx="216780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将当前帧图像二值化得到图像数组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4231677" y="3249235"/>
            <a:ext cx="2167809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之后每隔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10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行，以上一次寻点得到的中点为本行寻点的起始点进行寻点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2" name="TextBox 6"/>
          <p:cNvSpPr txBox="1">
            <a:spLocks noChangeArrowheads="1"/>
          </p:cNvSpPr>
          <p:nvPr/>
        </p:nvSpPr>
        <p:spPr bwMode="auto">
          <a:xfrm>
            <a:off x="2672517" y="1642132"/>
            <a:ext cx="2167809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从图像起始端（离车近端）</a:t>
            </a:r>
            <a:r>
              <a:rPr lang="zh-CN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开始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寻找中点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6119212" y="1679427"/>
            <a:ext cx="216780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根据车速确定寻点的范围（当前为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个点）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922598" y="34382"/>
            <a:ext cx="808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寻找中点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+mn-ea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Search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268484" y="2643545"/>
            <a:ext cx="609067" cy="547740"/>
            <a:chOff x="1814598" y="2650209"/>
            <a:chExt cx="609067" cy="547740"/>
          </a:xfrm>
        </p:grpSpPr>
        <p:sp>
          <p:nvSpPr>
            <p:cNvPr id="23" name="任意多边形 22"/>
            <p:cNvSpPr>
              <a:spLocks noChangeAspect="1"/>
            </p:cNvSpPr>
            <p:nvPr/>
          </p:nvSpPr>
          <p:spPr>
            <a:xfrm>
              <a:off x="1814598" y="2650209"/>
              <a:ext cx="609067" cy="54774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814598" y="276352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6" name="任意多边形 25"/>
          <p:cNvSpPr>
            <a:spLocks noChangeAspect="1"/>
          </p:cNvSpPr>
          <p:nvPr/>
        </p:nvSpPr>
        <p:spPr>
          <a:xfrm>
            <a:off x="4903588" y="2643545"/>
            <a:ext cx="609067" cy="547740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accent1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8" name="任意多边形 27"/>
          <p:cNvSpPr>
            <a:spLocks noChangeAspect="1"/>
          </p:cNvSpPr>
          <p:nvPr/>
        </p:nvSpPr>
        <p:spPr>
          <a:xfrm>
            <a:off x="6688265" y="2636883"/>
            <a:ext cx="609067" cy="547740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accent1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9767" y="2725631"/>
            <a:ext cx="38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13697" y="2717360"/>
            <a:ext cx="38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39504" y="2709114"/>
            <a:ext cx="38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813367" y="2709114"/>
            <a:ext cx="38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375359" y="2946416"/>
            <a:ext cx="2247900" cy="441236"/>
            <a:chOff x="3374286" y="3417423"/>
            <a:chExt cx="4026020" cy="590550"/>
          </a:xfrm>
          <a:solidFill>
            <a:schemeClr val="accent1"/>
          </a:solidFill>
        </p:grpSpPr>
        <p:sp>
          <p:nvSpPr>
            <p:cNvPr id="16" name="任意多边形 15"/>
            <p:cNvSpPr/>
            <p:nvPr/>
          </p:nvSpPr>
          <p:spPr>
            <a:xfrm rot="5400000">
              <a:off x="5092021" y="1699688"/>
              <a:ext cx="590550" cy="4026020"/>
            </a:xfrm>
            <a:custGeom>
              <a:avLst/>
              <a:gdLst>
                <a:gd name="connsiteX0" fmla="*/ 0 w 590550"/>
                <a:gd name="connsiteY0" fmla="*/ 3766462 h 4026020"/>
                <a:gd name="connsiteX1" fmla="*/ 1617 w 590550"/>
                <a:gd name="connsiteY1" fmla="*/ 3736178 h 4026020"/>
                <a:gd name="connsiteX2" fmla="*/ 1190 w 590550"/>
                <a:gd name="connsiteY2" fmla="*/ 3731935 h 4026020"/>
                <a:gd name="connsiteX3" fmla="*/ 2581 w 590550"/>
                <a:gd name="connsiteY3" fmla="*/ 3718132 h 4026020"/>
                <a:gd name="connsiteX4" fmla="*/ 154124 w 590550"/>
                <a:gd name="connsiteY4" fmla="*/ 880379 h 4026020"/>
                <a:gd name="connsiteX5" fmla="*/ 154125 w 590550"/>
                <a:gd name="connsiteY5" fmla="*/ 880379 h 4026020"/>
                <a:gd name="connsiteX6" fmla="*/ 195800 w 590550"/>
                <a:gd name="connsiteY6" fmla="*/ 99964 h 4026020"/>
                <a:gd name="connsiteX7" fmla="*/ 295275 w 590550"/>
                <a:gd name="connsiteY7" fmla="*/ 0 h 4026020"/>
                <a:gd name="connsiteX8" fmla="*/ 394752 w 590550"/>
                <a:gd name="connsiteY8" fmla="*/ 99966 h 4026020"/>
                <a:gd name="connsiteX9" fmla="*/ 436427 w 590550"/>
                <a:gd name="connsiteY9" fmla="*/ 880379 h 4026020"/>
                <a:gd name="connsiteX10" fmla="*/ 436427 w 590550"/>
                <a:gd name="connsiteY10" fmla="*/ 880379 h 4026020"/>
                <a:gd name="connsiteX11" fmla="*/ 587969 w 590550"/>
                <a:gd name="connsiteY11" fmla="*/ 3718132 h 4026020"/>
                <a:gd name="connsiteX12" fmla="*/ 589361 w 590550"/>
                <a:gd name="connsiteY12" fmla="*/ 3731935 h 4026020"/>
                <a:gd name="connsiteX13" fmla="*/ 588933 w 590550"/>
                <a:gd name="connsiteY13" fmla="*/ 3736178 h 4026020"/>
                <a:gd name="connsiteX14" fmla="*/ 590550 w 590550"/>
                <a:gd name="connsiteY14" fmla="*/ 3766462 h 4026020"/>
                <a:gd name="connsiteX15" fmla="*/ 585880 w 590550"/>
                <a:gd name="connsiteY15" fmla="*/ 3766462 h 4026020"/>
                <a:gd name="connsiteX16" fmla="*/ 583386 w 590550"/>
                <a:gd name="connsiteY16" fmla="*/ 3791203 h 4026020"/>
                <a:gd name="connsiteX17" fmla="*/ 295276 w 590550"/>
                <a:gd name="connsiteY17" fmla="*/ 4026020 h 4026020"/>
                <a:gd name="connsiteX18" fmla="*/ 7164 w 590550"/>
                <a:gd name="connsiteY18" fmla="*/ 3791203 h 4026020"/>
                <a:gd name="connsiteX19" fmla="*/ 4670 w 590550"/>
                <a:gd name="connsiteY19" fmla="*/ 3766462 h 402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0550" h="4026020">
                  <a:moveTo>
                    <a:pt x="0" y="3766462"/>
                  </a:moveTo>
                  <a:lnTo>
                    <a:pt x="1617" y="3736178"/>
                  </a:lnTo>
                  <a:lnTo>
                    <a:pt x="1190" y="3731935"/>
                  </a:lnTo>
                  <a:lnTo>
                    <a:pt x="2581" y="3718132"/>
                  </a:lnTo>
                  <a:lnTo>
                    <a:pt x="154124" y="880379"/>
                  </a:lnTo>
                  <a:lnTo>
                    <a:pt x="154125" y="880379"/>
                  </a:lnTo>
                  <a:lnTo>
                    <a:pt x="195800" y="99964"/>
                  </a:lnTo>
                  <a:lnTo>
                    <a:pt x="295275" y="0"/>
                  </a:lnTo>
                  <a:lnTo>
                    <a:pt x="394752" y="99966"/>
                  </a:lnTo>
                  <a:lnTo>
                    <a:pt x="436427" y="880379"/>
                  </a:lnTo>
                  <a:lnTo>
                    <a:pt x="436427" y="880379"/>
                  </a:lnTo>
                  <a:lnTo>
                    <a:pt x="587969" y="3718132"/>
                  </a:lnTo>
                  <a:lnTo>
                    <a:pt x="589361" y="3731935"/>
                  </a:lnTo>
                  <a:lnTo>
                    <a:pt x="588933" y="3736178"/>
                  </a:lnTo>
                  <a:lnTo>
                    <a:pt x="590550" y="3766462"/>
                  </a:lnTo>
                  <a:lnTo>
                    <a:pt x="585880" y="3766462"/>
                  </a:lnTo>
                  <a:lnTo>
                    <a:pt x="583386" y="3791203"/>
                  </a:lnTo>
                  <a:cubicBezTo>
                    <a:pt x="555964" y="3925213"/>
                    <a:pt x="437392" y="4026020"/>
                    <a:pt x="295276" y="4026020"/>
                  </a:cubicBezTo>
                  <a:cubicBezTo>
                    <a:pt x="153158" y="4026020"/>
                    <a:pt x="34587" y="3925213"/>
                    <a:pt x="7164" y="3791203"/>
                  </a:cubicBezTo>
                  <a:lnTo>
                    <a:pt x="4670" y="37664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551766" y="3524562"/>
              <a:ext cx="348460" cy="376271"/>
              <a:chOff x="5757863" y="3063875"/>
              <a:chExt cx="676275" cy="730250"/>
            </a:xfrm>
            <a:grpFill/>
          </p:grpSpPr>
          <p:sp>
            <p:nvSpPr>
              <p:cNvPr id="18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5757863" y="3063875"/>
                <a:ext cx="676275" cy="730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10"/>
              <p:cNvSpPr>
                <a:spLocks noEditPoints="1"/>
              </p:cNvSpPr>
              <p:nvPr/>
            </p:nvSpPr>
            <p:spPr bwMode="auto">
              <a:xfrm>
                <a:off x="5761038" y="3063875"/>
                <a:ext cx="673100" cy="730250"/>
              </a:xfrm>
              <a:custGeom>
                <a:avLst/>
                <a:gdLst>
                  <a:gd name="T0" fmla="*/ 164 w 176"/>
                  <a:gd name="T1" fmla="*/ 48 h 192"/>
                  <a:gd name="T2" fmla="*/ 160 w 176"/>
                  <a:gd name="T3" fmla="*/ 20 h 192"/>
                  <a:gd name="T4" fmla="*/ 140 w 176"/>
                  <a:gd name="T5" fmla="*/ 0 h 192"/>
                  <a:gd name="T6" fmla="*/ 0 w 176"/>
                  <a:gd name="T7" fmla="*/ 20 h 192"/>
                  <a:gd name="T8" fmla="*/ 24 w 176"/>
                  <a:gd name="T9" fmla="*/ 192 h 192"/>
                  <a:gd name="T10" fmla="*/ 160 w 176"/>
                  <a:gd name="T11" fmla="*/ 176 h 192"/>
                  <a:gd name="T12" fmla="*/ 176 w 176"/>
                  <a:gd name="T13" fmla="*/ 164 h 192"/>
                  <a:gd name="T14" fmla="*/ 173 w 176"/>
                  <a:gd name="T15" fmla="*/ 132 h 192"/>
                  <a:gd name="T16" fmla="*/ 176 w 176"/>
                  <a:gd name="T17" fmla="*/ 100 h 192"/>
                  <a:gd name="T18" fmla="*/ 176 w 176"/>
                  <a:gd name="T19" fmla="*/ 84 h 192"/>
                  <a:gd name="T20" fmla="*/ 164 w 176"/>
                  <a:gd name="T21" fmla="*/ 56 h 192"/>
                  <a:gd name="T22" fmla="*/ 168 w 176"/>
                  <a:gd name="T23" fmla="*/ 84 h 192"/>
                  <a:gd name="T24" fmla="*/ 160 w 176"/>
                  <a:gd name="T25" fmla="*/ 88 h 192"/>
                  <a:gd name="T26" fmla="*/ 164 w 176"/>
                  <a:gd name="T27" fmla="*/ 56 h 192"/>
                  <a:gd name="T28" fmla="*/ 168 w 176"/>
                  <a:gd name="T29" fmla="*/ 124 h 192"/>
                  <a:gd name="T30" fmla="*/ 160 w 176"/>
                  <a:gd name="T31" fmla="*/ 128 h 192"/>
                  <a:gd name="T32" fmla="*/ 164 w 176"/>
                  <a:gd name="T33" fmla="*/ 96 h 192"/>
                  <a:gd name="T34" fmla="*/ 20 w 176"/>
                  <a:gd name="T35" fmla="*/ 8 h 192"/>
                  <a:gd name="T36" fmla="*/ 140 w 176"/>
                  <a:gd name="T37" fmla="*/ 8 h 192"/>
                  <a:gd name="T38" fmla="*/ 152 w 176"/>
                  <a:gd name="T39" fmla="*/ 36 h 192"/>
                  <a:gd name="T40" fmla="*/ 144 w 176"/>
                  <a:gd name="T41" fmla="*/ 28 h 192"/>
                  <a:gd name="T42" fmla="*/ 9 w 176"/>
                  <a:gd name="T43" fmla="*/ 16 h 192"/>
                  <a:gd name="T44" fmla="*/ 20 w 176"/>
                  <a:gd name="T45" fmla="*/ 32 h 192"/>
                  <a:gd name="T46" fmla="*/ 132 w 176"/>
                  <a:gd name="T47" fmla="*/ 24 h 192"/>
                  <a:gd name="T48" fmla="*/ 136 w 176"/>
                  <a:gd name="T49" fmla="*/ 32 h 192"/>
                  <a:gd name="T50" fmla="*/ 120 w 176"/>
                  <a:gd name="T51" fmla="*/ 120 h 192"/>
                  <a:gd name="T52" fmla="*/ 100 w 176"/>
                  <a:gd name="T53" fmla="*/ 132 h 192"/>
                  <a:gd name="T54" fmla="*/ 76 w 176"/>
                  <a:gd name="T55" fmla="*/ 132 h 192"/>
                  <a:gd name="T56" fmla="*/ 76 w 176"/>
                  <a:gd name="T57" fmla="*/ 92 h 192"/>
                  <a:gd name="T58" fmla="*/ 92 w 176"/>
                  <a:gd name="T59" fmla="*/ 92 h 192"/>
                  <a:gd name="T60" fmla="*/ 96 w 176"/>
                  <a:gd name="T61" fmla="*/ 112 h 192"/>
                  <a:gd name="T62" fmla="*/ 100 w 176"/>
                  <a:gd name="T63" fmla="*/ 124 h 192"/>
                  <a:gd name="T64" fmla="*/ 112 w 176"/>
                  <a:gd name="T65" fmla="*/ 120 h 192"/>
                  <a:gd name="T66" fmla="*/ 80 w 176"/>
                  <a:gd name="T67" fmla="*/ 80 h 192"/>
                  <a:gd name="T68" fmla="*/ 80 w 176"/>
                  <a:gd name="T69" fmla="*/ 144 h 192"/>
                  <a:gd name="T70" fmla="*/ 80 w 176"/>
                  <a:gd name="T71" fmla="*/ 152 h 192"/>
                  <a:gd name="T72" fmla="*/ 80 w 176"/>
                  <a:gd name="T73" fmla="*/ 72 h 192"/>
                  <a:gd name="T74" fmla="*/ 120 w 176"/>
                  <a:gd name="T75" fmla="*/ 120 h 192"/>
                  <a:gd name="T76" fmla="*/ 164 w 176"/>
                  <a:gd name="T77" fmla="*/ 168 h 192"/>
                  <a:gd name="T78" fmla="*/ 160 w 176"/>
                  <a:gd name="T79" fmla="*/ 136 h 192"/>
                  <a:gd name="T80" fmla="*/ 168 w 176"/>
                  <a:gd name="T81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6" h="192">
                    <a:moveTo>
                      <a:pt x="176" y="60"/>
                    </a:moveTo>
                    <a:cubicBezTo>
                      <a:pt x="176" y="53"/>
                      <a:pt x="171" y="48"/>
                      <a:pt x="164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0" y="9"/>
                      <a:pt x="151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40" y="192"/>
                      <a:pt x="140" y="192"/>
                      <a:pt x="140" y="192"/>
                    </a:cubicBezTo>
                    <a:cubicBezTo>
                      <a:pt x="150" y="192"/>
                      <a:pt x="158" y="185"/>
                      <a:pt x="160" y="176"/>
                    </a:cubicBezTo>
                    <a:cubicBezTo>
                      <a:pt x="164" y="176"/>
                      <a:pt x="164" y="176"/>
                      <a:pt x="164" y="176"/>
                    </a:cubicBezTo>
                    <a:cubicBezTo>
                      <a:pt x="171" y="176"/>
                      <a:pt x="176" y="171"/>
                      <a:pt x="176" y="164"/>
                    </a:cubicBezTo>
                    <a:cubicBezTo>
                      <a:pt x="176" y="140"/>
                      <a:pt x="176" y="140"/>
                      <a:pt x="176" y="140"/>
                    </a:cubicBezTo>
                    <a:cubicBezTo>
                      <a:pt x="176" y="137"/>
                      <a:pt x="175" y="134"/>
                      <a:pt x="173" y="132"/>
                    </a:cubicBezTo>
                    <a:cubicBezTo>
                      <a:pt x="175" y="130"/>
                      <a:pt x="176" y="127"/>
                      <a:pt x="176" y="124"/>
                    </a:cubicBezTo>
                    <a:cubicBezTo>
                      <a:pt x="176" y="100"/>
                      <a:pt x="176" y="100"/>
                      <a:pt x="176" y="100"/>
                    </a:cubicBezTo>
                    <a:cubicBezTo>
                      <a:pt x="176" y="97"/>
                      <a:pt x="175" y="94"/>
                      <a:pt x="173" y="92"/>
                    </a:cubicBezTo>
                    <a:cubicBezTo>
                      <a:pt x="175" y="90"/>
                      <a:pt x="176" y="87"/>
                      <a:pt x="176" y="84"/>
                    </a:cubicBezTo>
                    <a:lnTo>
                      <a:pt x="176" y="60"/>
                    </a:lnTo>
                    <a:close/>
                    <a:moveTo>
                      <a:pt x="164" y="56"/>
                    </a:moveTo>
                    <a:cubicBezTo>
                      <a:pt x="166" y="56"/>
                      <a:pt x="168" y="58"/>
                      <a:pt x="168" y="60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8" y="86"/>
                      <a:pt x="166" y="88"/>
                      <a:pt x="164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56"/>
                      <a:pt x="160" y="56"/>
                      <a:pt x="160" y="56"/>
                    </a:cubicBezTo>
                    <a:lnTo>
                      <a:pt x="164" y="56"/>
                    </a:lnTo>
                    <a:close/>
                    <a:moveTo>
                      <a:pt x="168" y="100"/>
                    </a:move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126"/>
                      <a:pt x="166" y="128"/>
                      <a:pt x="164" y="128"/>
                    </a:cubicBezTo>
                    <a:cubicBezTo>
                      <a:pt x="160" y="128"/>
                      <a:pt x="160" y="128"/>
                      <a:pt x="160" y="128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6" y="96"/>
                      <a:pt x="168" y="98"/>
                      <a:pt x="168" y="100"/>
                    </a:cubicBezTo>
                    <a:close/>
                    <a:moveTo>
                      <a:pt x="20" y="8"/>
                    </a:move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7" y="8"/>
                      <a:pt x="152" y="13"/>
                      <a:pt x="152" y="20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0" y="34"/>
                      <a:pt x="147" y="33"/>
                      <a:pt x="144" y="32"/>
                    </a:cubicBezTo>
                    <a:cubicBezTo>
                      <a:pt x="144" y="28"/>
                      <a:pt x="144" y="28"/>
                      <a:pt x="144" y="28"/>
                    </a:cubicBezTo>
                    <a:cubicBezTo>
                      <a:pt x="144" y="21"/>
                      <a:pt x="139" y="16"/>
                      <a:pt x="132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1"/>
                      <a:pt x="15" y="8"/>
                      <a:pt x="20" y="8"/>
                    </a:cubicBezTo>
                    <a:close/>
                    <a:moveTo>
                      <a:pt x="20" y="32"/>
                    </a:moveTo>
                    <a:cubicBezTo>
                      <a:pt x="15" y="32"/>
                      <a:pt x="10" y="29"/>
                      <a:pt x="9" y="24"/>
                    </a:cubicBezTo>
                    <a:cubicBezTo>
                      <a:pt x="132" y="24"/>
                      <a:pt x="132" y="24"/>
                      <a:pt x="132" y="24"/>
                    </a:cubicBezTo>
                    <a:cubicBezTo>
                      <a:pt x="134" y="24"/>
                      <a:pt x="136" y="26"/>
                      <a:pt x="136" y="28"/>
                    </a:cubicBezTo>
                    <a:cubicBezTo>
                      <a:pt x="136" y="32"/>
                      <a:pt x="136" y="32"/>
                      <a:pt x="136" y="32"/>
                    </a:cubicBezTo>
                    <a:lnTo>
                      <a:pt x="20" y="32"/>
                    </a:lnTo>
                    <a:close/>
                    <a:moveTo>
                      <a:pt x="120" y="120"/>
                    </a:moveTo>
                    <a:cubicBezTo>
                      <a:pt x="120" y="127"/>
                      <a:pt x="115" y="132"/>
                      <a:pt x="10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96" y="132"/>
                      <a:pt x="92" y="130"/>
                      <a:pt x="90" y="126"/>
                    </a:cubicBezTo>
                    <a:cubicBezTo>
                      <a:pt x="86" y="130"/>
                      <a:pt x="81" y="132"/>
                      <a:pt x="76" y="132"/>
                    </a:cubicBezTo>
                    <a:cubicBezTo>
                      <a:pt x="65" y="132"/>
                      <a:pt x="56" y="123"/>
                      <a:pt x="56" y="112"/>
                    </a:cubicBezTo>
                    <a:cubicBezTo>
                      <a:pt x="56" y="101"/>
                      <a:pt x="65" y="92"/>
                      <a:pt x="76" y="92"/>
                    </a:cubicBezTo>
                    <a:cubicBezTo>
                      <a:pt x="81" y="92"/>
                      <a:pt x="85" y="93"/>
                      <a:pt x="88" y="96"/>
                    </a:cubicBezTo>
                    <a:cubicBezTo>
                      <a:pt x="88" y="94"/>
                      <a:pt x="90" y="92"/>
                      <a:pt x="92" y="92"/>
                    </a:cubicBezTo>
                    <a:cubicBezTo>
                      <a:pt x="94" y="92"/>
                      <a:pt x="96" y="94"/>
                      <a:pt x="96" y="96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2"/>
                      <a:pt x="98" y="124"/>
                      <a:pt x="100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4"/>
                      <a:pt x="112" y="122"/>
                      <a:pt x="112" y="120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2" y="94"/>
                      <a:pt x="98" y="80"/>
                      <a:pt x="80" y="80"/>
                    </a:cubicBezTo>
                    <a:cubicBezTo>
                      <a:pt x="62" y="80"/>
                      <a:pt x="48" y="94"/>
                      <a:pt x="48" y="112"/>
                    </a:cubicBezTo>
                    <a:cubicBezTo>
                      <a:pt x="48" y="130"/>
                      <a:pt x="62" y="144"/>
                      <a:pt x="80" y="144"/>
                    </a:cubicBezTo>
                    <a:cubicBezTo>
                      <a:pt x="82" y="144"/>
                      <a:pt x="84" y="146"/>
                      <a:pt x="84" y="148"/>
                    </a:cubicBezTo>
                    <a:cubicBezTo>
                      <a:pt x="84" y="150"/>
                      <a:pt x="82" y="152"/>
                      <a:pt x="80" y="152"/>
                    </a:cubicBezTo>
                    <a:cubicBezTo>
                      <a:pt x="58" y="152"/>
                      <a:pt x="40" y="134"/>
                      <a:pt x="40" y="112"/>
                    </a:cubicBezTo>
                    <a:cubicBezTo>
                      <a:pt x="40" y="90"/>
                      <a:pt x="58" y="72"/>
                      <a:pt x="80" y="72"/>
                    </a:cubicBezTo>
                    <a:cubicBezTo>
                      <a:pt x="102" y="72"/>
                      <a:pt x="120" y="90"/>
                      <a:pt x="120" y="112"/>
                    </a:cubicBezTo>
                    <a:lnTo>
                      <a:pt x="120" y="120"/>
                    </a:lnTo>
                    <a:close/>
                    <a:moveTo>
                      <a:pt x="168" y="164"/>
                    </a:moveTo>
                    <a:cubicBezTo>
                      <a:pt x="168" y="166"/>
                      <a:pt x="166" y="168"/>
                      <a:pt x="164" y="168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36"/>
                      <a:pt x="160" y="136"/>
                      <a:pt x="160" y="136"/>
                    </a:cubicBezTo>
                    <a:cubicBezTo>
                      <a:pt x="164" y="136"/>
                      <a:pt x="164" y="136"/>
                      <a:pt x="164" y="136"/>
                    </a:cubicBezTo>
                    <a:cubicBezTo>
                      <a:pt x="166" y="136"/>
                      <a:pt x="168" y="138"/>
                      <a:pt x="168" y="140"/>
                    </a:cubicBezTo>
                    <a:lnTo>
                      <a:pt x="168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6005513" y="3444875"/>
                <a:ext cx="92075" cy="904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TextBox 6"/>
          <p:cNvSpPr txBox="1">
            <a:spLocks noChangeArrowheads="1"/>
          </p:cNvSpPr>
          <p:nvPr/>
        </p:nvSpPr>
        <p:spPr bwMode="auto">
          <a:xfrm>
            <a:off x="922598" y="34382"/>
            <a:ext cx="808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曲线拟合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Fitting 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2617" y="1295892"/>
            <a:ext cx="444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 smtClean="0">
                <a:solidFill>
                  <a:srgbClr val="6D6F71"/>
                </a:solidFill>
                <a:latin typeface="Arial"/>
                <a:cs typeface="+mn-ea"/>
              </a:rPr>
              <a:t>利用最小二乘法，对得到的赛道中心点拟合得出二次曲线</a:t>
            </a:r>
            <a:endParaRPr lang="zh-CN" altLang="zh-CN" sz="1600" spc="-150" dirty="0">
              <a:solidFill>
                <a:srgbClr val="6D6F71"/>
              </a:solidFill>
              <a:latin typeface="Arial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44" y="2065969"/>
            <a:ext cx="2928556" cy="220212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70" y="2089499"/>
            <a:ext cx="2937694" cy="22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2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"/>
          <p:cNvSpPr txBox="1">
            <a:spLocks noChangeArrowheads="1"/>
          </p:cNvSpPr>
          <p:nvPr/>
        </p:nvSpPr>
        <p:spPr bwMode="auto">
          <a:xfrm>
            <a:off x="922598" y="34382"/>
            <a:ext cx="808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20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1413606" y="1558353"/>
            <a:ext cx="613084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横向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偏差值：取拟合后曲线的平均横坐标与图像中点横坐标的差为横向偏差值，正值为偏右，负值为偏左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计算偏差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62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Calculation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853385" y="1024480"/>
                <a:ext cx="350265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3200" dirty="0" smtClean="0"/>
                  <a:t>/n-320  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385" y="1024480"/>
                <a:ext cx="3502651" cy="492443"/>
              </a:xfrm>
              <a:prstGeom prst="rect">
                <a:avLst/>
              </a:prstGeom>
              <a:blipFill>
                <a:blip r:embed="rId2"/>
                <a:stretch>
                  <a:fillRect t="-24691" r="-12522" b="-49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4373628" y="2325741"/>
            <a:ext cx="210804" cy="514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13606" y="3000375"/>
            <a:ext cx="613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控制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：将计算得到的横向偏差值传给控制层，从而对电机输入相应的电平控制小车的行进方向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1413606" y="3903788"/>
            <a:ext cx="6130848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其他方案：计算横向偏差角、计算拟合曲线某点的曲率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9800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</TotalTime>
  <Words>377</Words>
  <Application>Microsoft Office PowerPoint</Application>
  <PresentationFormat>全屏显示(16:9)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Narrow</vt:lpstr>
      <vt:lpstr>Impact</vt:lpstr>
      <vt:lpstr>Cambria Math</vt:lpstr>
      <vt:lpstr>Arial</vt:lpstr>
      <vt:lpstr>Arial Unicode MS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盘古PPT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盘古PPTQQ76735267</dc:creator>
  <cp:lastModifiedBy>lenovo</cp:lastModifiedBy>
  <cp:revision>191</cp:revision>
  <dcterms:created xsi:type="dcterms:W3CDTF">2015-06-24T16:00:35Z</dcterms:created>
  <dcterms:modified xsi:type="dcterms:W3CDTF">2018-11-02T08:00:36Z</dcterms:modified>
</cp:coreProperties>
</file>