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98" d="100"/>
          <a:sy n="98" d="100"/>
        </p:scale>
        <p:origin x="5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A560E-4A4A-4E1C-B93C-10A343518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BAA371-903F-4A90-9659-DF5B7D0C1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FC902-1511-4562-8548-C10B3049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6CD3-2E2B-475A-A746-3D97DCBE48C9}" type="datetimeFigureOut">
              <a:rPr lang="zh-CN" altLang="en-US" smtClean="0"/>
              <a:t>2023/02/12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3BBFDF-A653-4AA5-8114-0FB72745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563BAF-FD9E-495C-BCA2-6F096689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3A5C-CEF1-41BF-B983-31C0BBFF6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8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B33B0-4341-4EA5-8FD8-C5DFA4E4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24A467-39C0-49CB-8BFA-4F2EA621E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03A5DF-E86C-4ABB-BF3E-A7DBD667B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6CD3-2E2B-475A-A746-3D97DCBE48C9}" type="datetimeFigureOut">
              <a:rPr lang="zh-CN" altLang="en-US" smtClean="0"/>
              <a:t>2023/02/12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C5BEEC-D078-4881-ABCD-963C22AF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642765-CCE4-482F-A9B0-37ED276D7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3A5C-CEF1-41BF-B983-31C0BBFF6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0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BA43A3-3607-4BED-A936-F3766E002E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40D726-ADB2-41C1-85C0-E06DBC552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4015EB-7F5B-43A4-807F-D758D6EE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6CD3-2E2B-475A-A746-3D97DCBE48C9}" type="datetimeFigureOut">
              <a:rPr lang="zh-CN" altLang="en-US" smtClean="0"/>
              <a:t>2023/02/12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929DAF-549B-4BBC-9872-4697AFE3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A83629-72B8-45DB-A3EE-B4EE3224E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3A5C-CEF1-41BF-B983-31C0BBFF6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119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8B9D3-2F38-4648-B3B0-BADA4ADA2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482710-0E13-45FD-8EEF-1F8974466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A86496-ABC4-402C-9574-6850A864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6CD3-2E2B-475A-A746-3D97DCBE48C9}" type="datetimeFigureOut">
              <a:rPr lang="zh-CN" altLang="en-US" smtClean="0"/>
              <a:t>2023/02/12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298CDF-A134-4FEE-9E96-D9D30974C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623D11-DEE2-44A8-8A25-850AB87D5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3A5C-CEF1-41BF-B983-31C0BBFF6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601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72D7E-DB21-4CAB-B1BD-16F95F48F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5532DD-487D-48D8-8998-B0D74E222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C18762-FC56-40DA-9AFE-35073EDA6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6CD3-2E2B-475A-A746-3D97DCBE48C9}" type="datetimeFigureOut">
              <a:rPr lang="zh-CN" altLang="en-US" smtClean="0"/>
              <a:t>2023/02/12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A590D6-EF27-4C5A-945F-D5DD0563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34D4CE-C913-4939-8AC9-6547E09B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3A5C-CEF1-41BF-B983-31C0BBFF6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45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0AC9A-7459-4156-957D-56326480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1A1F6-9973-459E-AC81-F13D1A8A19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F99AB9-4B18-4AA1-8037-D7F3773C4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5AED21-85CB-4509-8932-664907EED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6CD3-2E2B-475A-A746-3D97DCBE48C9}" type="datetimeFigureOut">
              <a:rPr lang="zh-CN" altLang="en-US" smtClean="0"/>
              <a:t>2023/02/12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24CB86-DF2E-49C2-8688-D3EA398E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9E0C65-CD43-443D-90B2-40B8644F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3A5C-CEF1-41BF-B983-31C0BBFF6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40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246F3-6695-48FD-A430-E63EA41E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CB813F-0BC3-4ECE-AE2F-990D0D417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3F795A-0774-482F-9881-174489EED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D234CA-0302-41D5-A289-5CE4CE063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CC2FE2-A38E-4355-9629-DF2C971C5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9B6988-DD57-498B-BA4B-C59AD22B4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6CD3-2E2B-475A-A746-3D97DCBE48C9}" type="datetimeFigureOut">
              <a:rPr lang="zh-CN" altLang="en-US" smtClean="0"/>
              <a:t>2023/02/12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FD37D0-F20C-4CB6-BF98-121EC590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EF2312-8CD2-4CAB-8264-1B6B8C130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3A5C-CEF1-41BF-B983-31C0BBFF6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07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4016D-8BAF-4B33-92BE-6DDFDD73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1DD149-B338-4A74-995F-0ACC844C2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6CD3-2E2B-475A-A746-3D97DCBE48C9}" type="datetimeFigureOut">
              <a:rPr lang="zh-CN" altLang="en-US" smtClean="0"/>
              <a:t>2023/02/12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82DC78-3F09-4AC3-8C76-A542D5A46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F24731-135E-4811-9079-80BF5ADD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3A5C-CEF1-41BF-B983-31C0BBFF6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60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BC218C-9273-43C0-8415-691298A12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6CD3-2E2B-475A-A746-3D97DCBE48C9}" type="datetimeFigureOut">
              <a:rPr lang="zh-CN" altLang="en-US" smtClean="0"/>
              <a:t>2023/02/12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DFDC8B-BAE2-4C3F-8734-184B22E42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A582A7-4804-4708-AF49-D8D5A34C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3A5C-CEF1-41BF-B983-31C0BBFF6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81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E8AAA-71D9-4629-B16E-60C01B4D2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C37FA4-6D6D-4EBD-A7AB-5E8FA742C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AEB920-7D6A-4538-A841-4F4889CFC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B2F2D6-4337-4442-8D42-0EA1CB987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6CD3-2E2B-475A-A746-3D97DCBE48C9}" type="datetimeFigureOut">
              <a:rPr lang="zh-CN" altLang="en-US" smtClean="0"/>
              <a:t>2023/02/12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DCB820-8A98-4394-B434-A5DE89775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EFEAE0-8674-4309-8F5B-C06DD38C7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3A5C-CEF1-41BF-B983-31C0BBFF6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29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D718E-DB20-4E08-BE71-E5DBF820F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B44473-56FB-4F0B-AB57-CF8AEC2BCC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585ECD-8CEE-481B-8174-FF497EC1A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403A69-9B0D-4E7F-A71A-9569AAEBA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6CD3-2E2B-475A-A746-3D97DCBE48C9}" type="datetimeFigureOut">
              <a:rPr lang="zh-CN" altLang="en-US" smtClean="0"/>
              <a:t>2023/02/12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09490E-2A16-4D52-9FA8-3C4C2EB81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0E71D0-FDCD-4C97-B151-3211680F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3A5C-CEF1-41BF-B983-31C0BBFF6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7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025E4A-1A8A-4301-911C-9B60C4FFA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F0AFF3-3F79-449B-AF47-030D3B604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D9D057-BD16-43CE-8E47-B5C7DD360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96CD3-2E2B-475A-A746-3D97DCBE48C9}" type="datetimeFigureOut">
              <a:rPr lang="zh-CN" altLang="en-US" smtClean="0"/>
              <a:t>2023/02/12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087D40-FCEF-45B4-B094-E7E5E4C32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B22D58-87CC-47C3-9429-446B99C32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33A5C-CEF1-41BF-B983-31C0BBFF6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41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075E2C0-DFEF-4E59-A644-B1F0637DABE8}"/>
              </a:ext>
            </a:extLst>
          </p:cNvPr>
          <p:cNvSpPr txBox="1"/>
          <p:nvPr/>
        </p:nvSpPr>
        <p:spPr>
          <a:xfrm>
            <a:off x="364385" y="115424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 </a:t>
            </a:r>
            <a:r>
              <a:rPr lang="zh-CN" altLang="en-US" dirty="0"/>
              <a:t>线性神经网络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B90ACC-E2E9-4B35-B5A0-4D7427F99FE1}"/>
              </a:ext>
            </a:extLst>
          </p:cNvPr>
          <p:cNvSpPr txBox="1"/>
          <p:nvPr/>
        </p:nvSpPr>
        <p:spPr>
          <a:xfrm>
            <a:off x="364385" y="582937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3.1 </a:t>
            </a:r>
            <a:r>
              <a:rPr lang="zh-CN" altLang="en-US" dirty="0"/>
              <a:t>线性回归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C291541-F913-4D35-A698-643B65F8C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33" y="1050450"/>
            <a:ext cx="6236332" cy="67403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E6352C0-F5A7-4C8A-9A3F-7430EBF64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77" y="1736114"/>
            <a:ext cx="6236188" cy="184493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757CF1B-34A5-42ED-B84F-0A54B0C67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33" y="3516872"/>
            <a:ext cx="6236188" cy="323948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33D5955-9E78-46EC-86B4-709FADFEB1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0184" y="487660"/>
            <a:ext cx="5364938" cy="112557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F583332-7CAF-4623-8EC0-61474DCD02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0184" y="1724484"/>
            <a:ext cx="1661383" cy="30128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2183414-C4D0-4F46-9248-049FE29D50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0184" y="2025771"/>
            <a:ext cx="5481816" cy="28558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5B1BF77-43C8-498C-9240-133A96B959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8754" y="2439890"/>
            <a:ext cx="3015297" cy="114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075E2C0-DFEF-4E59-A644-B1F0637DABE8}"/>
              </a:ext>
            </a:extLst>
          </p:cNvPr>
          <p:cNvSpPr txBox="1"/>
          <p:nvPr/>
        </p:nvSpPr>
        <p:spPr>
          <a:xfrm>
            <a:off x="364385" y="115424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 </a:t>
            </a:r>
            <a:r>
              <a:rPr lang="zh-CN" altLang="en-US" dirty="0"/>
              <a:t>线性神经网络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B90ACC-E2E9-4B35-B5A0-4D7427F99FE1}"/>
              </a:ext>
            </a:extLst>
          </p:cNvPr>
          <p:cNvSpPr txBox="1"/>
          <p:nvPr/>
        </p:nvSpPr>
        <p:spPr>
          <a:xfrm>
            <a:off x="364385" y="582937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3.2 </a:t>
            </a:r>
            <a:r>
              <a:rPr lang="en-US" altLang="zh-CN" dirty="0" err="1"/>
              <a:t>softmax</a:t>
            </a:r>
            <a:r>
              <a:rPr lang="zh-CN" altLang="en-US" dirty="0"/>
              <a:t>回归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BCE785-7A81-4015-9A8A-DED8698EE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78" y="1178438"/>
            <a:ext cx="8437123" cy="39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2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FE80CA5-8CE1-4621-BCFC-9EFA0AE78A3C}"/>
              </a:ext>
            </a:extLst>
          </p:cNvPr>
          <p:cNvSpPr txBox="1"/>
          <p:nvPr/>
        </p:nvSpPr>
        <p:spPr>
          <a:xfrm>
            <a:off x="343711" y="317770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多层感知机</a:t>
            </a:r>
          </a:p>
        </p:txBody>
      </p:sp>
    </p:spTree>
    <p:extLst>
      <p:ext uri="{BB962C8B-B14F-4D97-AF65-F5344CB8AC3E}">
        <p14:creationId xmlns:p14="http://schemas.microsoft.com/office/powerpoint/2010/main" val="763492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16</Words>
  <Application>Microsoft Office PowerPoint</Application>
  <PresentationFormat>宽屏</PresentationFormat>
  <Paragraphs>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gq</dc:creator>
  <cp:lastModifiedBy>z gq</cp:lastModifiedBy>
  <cp:revision>8</cp:revision>
  <dcterms:created xsi:type="dcterms:W3CDTF">2023-02-10T02:39:03Z</dcterms:created>
  <dcterms:modified xsi:type="dcterms:W3CDTF">2023-02-12T14:49:20Z</dcterms:modified>
</cp:coreProperties>
</file>