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1A90-FB62-4E56-B026-0AEC4D5BB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D0BA95-4C3D-436A-B636-4C1831100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CBF75-D4BB-4BDB-8207-E40DE670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8048E-1D0C-4A2F-BCE0-C493ECC3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75612-C820-4B35-A6DE-834D7096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8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AB544-7197-44DE-BDC2-041D5F5D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D724B-4A6F-4CA0-8079-AEF423A96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79555-7C14-4201-BA0A-EBD5E22B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2545B-CE99-4499-A433-6197A677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1B9B0-0F0F-44B1-A449-6D02A936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98E66-D3F5-4386-90E6-E52C980AF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D91F0-01BB-4C1F-84C5-9A75A06D1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180E5-1EFB-45F1-9C39-E40853EB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06816-446D-4B44-B22E-A98E3315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A5C89-49C7-4CE8-8406-384BD83F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9453-DC13-49F2-9B5D-B174A70B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8BAAA-D243-494F-982A-4950EBB3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56E32-9F6D-49D0-8466-BE9BFD70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27B81-5D00-419E-8D6F-A7D955B8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EB4CE-5A3B-4430-9ED6-01982AD2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7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8804-7248-47D0-8315-6F8EE9DF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46FC0-40FE-494E-AD6C-92C7E25D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2595C-68BA-4994-8913-C64DF541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DC39F-3F6D-4A7B-A5FB-FC8EA9EE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A973F-BA6C-4370-B0E7-74B59512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8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BE462-AFEB-4D23-B7F5-8080C500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04A4A-B515-44E4-B6DE-1E65B7BCD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D4017-68B2-4B7B-A28B-2D5D9A49B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FEB48-6AA2-4685-9D68-63BE0A47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B5560-956C-4D95-804F-FFA64DF7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F8E81-FB16-4717-8975-EB52FBD7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9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61C24-1F65-40DE-B487-32D87370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D3DBA-46E4-419E-B2BD-0CDC24F90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849CF-5DA8-4486-9486-7E6BF89BD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494A5A-D308-4D78-B5DA-A00AD68C9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23BCD-7D91-4B94-90EA-6FE1403D9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1E1F86-6DC6-4558-96A5-FC627438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45F584-E8D0-4BBE-AF1D-B51BD725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489264-AF68-4C4F-8D52-4045E202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5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B28DB-8725-4D96-BE84-163C53FF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865827-973D-4234-9137-C23A46EC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E54420-0D90-43E2-B043-1E986508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9750A5-7B62-47B7-BB12-AB13F81C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5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750A39-F788-46F2-B367-5BE22494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B091F6-608D-46C5-BE9E-D50354FB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0692F-46E0-4EAB-B15E-36ABC869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13F24-E510-45CE-86DC-D8C21FC7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3708B-378A-4BA4-B519-A0E9D3E2D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6C4DE-C212-49BE-B6AD-D7A8BAFF9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75821-7327-41CC-A0B5-E2E4CAC1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B6FC4-A1A4-460B-8F20-F460F35E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4C025-E2CB-4F1C-9790-2363A7CE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5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B0392-C920-4589-9A0B-CC2F12D9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3DECC4-2ACD-43BB-8AC7-AF4F5F199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2E4362-09F8-4196-BAEF-0B18295A8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D284B-080E-4D73-B1A9-67C545BC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304E2-48DA-45C7-A28D-F1C74F79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EA1CC-3B89-4331-9244-6B94FCF0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E780C8-81B0-432D-BA9D-3D9E0847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74265-49D8-460F-8A8D-0F676CC79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6130F-DB7D-47B2-944F-C4C6BA013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A5C9-20A3-4BD0-8FF4-AD3A9254C63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9B35A-F1F1-400D-9E8B-958F9214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D2799-FC87-4C49-8423-F40C1FBF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E4C97A-1408-4144-84F7-E3FBDF2F5A69}"/>
              </a:ext>
            </a:extLst>
          </p:cNvPr>
          <p:cNvSpPr txBox="1"/>
          <p:nvPr/>
        </p:nvSpPr>
        <p:spPr>
          <a:xfrm>
            <a:off x="364384" y="164941"/>
            <a:ext cx="490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Python</a:t>
            </a:r>
            <a:r>
              <a:rPr lang="zh-CN" altLang="en-US" sz="3600" b="1" dirty="0"/>
              <a:t>迭代器与生成器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55AA85-3A94-456B-BA5C-9FA5413A07F8}"/>
              </a:ext>
            </a:extLst>
          </p:cNvPr>
          <p:cNvSpPr txBox="1"/>
          <p:nvPr/>
        </p:nvSpPr>
        <p:spPr>
          <a:xfrm>
            <a:off x="866274" y="81127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、迭代器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4926BF-E402-4A23-90F6-68B38051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18" y="1530896"/>
            <a:ext cx="3741821" cy="37962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4998FA-2FC8-4559-807D-FB1B4E3D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36" y="660017"/>
            <a:ext cx="3193537" cy="52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7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CD68DA-E2C9-44AD-912C-5A928EADAA5E}"/>
              </a:ext>
            </a:extLst>
          </p:cNvPr>
          <p:cNvSpPr txBox="1"/>
          <p:nvPr/>
        </p:nvSpPr>
        <p:spPr>
          <a:xfrm>
            <a:off x="536265" y="29563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、生成器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719483-625B-4A30-9830-DAA5621AD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65" y="664965"/>
            <a:ext cx="11151195" cy="28199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CB3CA5-55D7-4CEF-81B5-32874EACD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5" y="3443144"/>
            <a:ext cx="3807529" cy="34148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3A5682-B9C0-4036-AF08-39B7645EE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794" y="3340016"/>
            <a:ext cx="1809499" cy="352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DAB7B8-2654-4C8D-B860-33F81F40698C}"/>
              </a:ext>
            </a:extLst>
          </p:cNvPr>
          <p:cNvSpPr txBox="1"/>
          <p:nvPr/>
        </p:nvSpPr>
        <p:spPr>
          <a:xfrm>
            <a:off x="357510" y="240632"/>
            <a:ext cx="257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With</a:t>
            </a:r>
            <a:r>
              <a:rPr lang="zh-CN" altLang="en-US" sz="3600" b="1" dirty="0"/>
              <a:t>关键字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DD328D-418D-46A1-8647-E7C16B5B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0" y="1331817"/>
            <a:ext cx="5058236" cy="34842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81CA3E-F26D-4E3E-8BAF-CCE4ACD3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80" y="156201"/>
            <a:ext cx="6647285" cy="30231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5C3ED0-3746-49B2-8684-8AC299153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329" y="3429000"/>
            <a:ext cx="5529366" cy="29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1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DAB7B8-2654-4C8D-B860-33F81F40698C}"/>
              </a:ext>
            </a:extLst>
          </p:cNvPr>
          <p:cNvSpPr txBox="1"/>
          <p:nvPr/>
        </p:nvSpPr>
        <p:spPr>
          <a:xfrm>
            <a:off x="357510" y="240632"/>
            <a:ext cx="3515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torch.no_</a:t>
            </a:r>
            <a:r>
              <a:rPr lang="en-US" altLang="zh-CN" sz="4000" b="1" dirty="0" err="1"/>
              <a:t>grad</a:t>
            </a:r>
            <a:r>
              <a:rPr lang="en-US" altLang="zh-CN" sz="3600" b="1" dirty="0"/>
              <a:t>()</a:t>
            </a:r>
            <a:endParaRPr lang="zh-CN" altLang="en-US" sz="36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1CFFC5-73C8-4CD6-807C-D16617B52956}"/>
              </a:ext>
            </a:extLst>
          </p:cNvPr>
          <p:cNvSpPr txBox="1"/>
          <p:nvPr/>
        </p:nvSpPr>
        <p:spPr>
          <a:xfrm>
            <a:off x="297352" y="1155001"/>
            <a:ext cx="938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在该模块下，所有计算得出的</a:t>
            </a:r>
            <a:r>
              <a:rPr lang="en-US" altLang="zh-CN" dirty="0">
                <a:highlight>
                  <a:srgbClr val="FFFF00"/>
                </a:highlight>
              </a:rPr>
              <a:t>tensor</a:t>
            </a:r>
            <a:r>
              <a:rPr lang="zh-CN" altLang="en-US" dirty="0">
                <a:highlight>
                  <a:srgbClr val="FFFF00"/>
                </a:highlight>
              </a:rPr>
              <a:t>的</a:t>
            </a:r>
            <a:r>
              <a:rPr lang="en-US" altLang="zh-CN" dirty="0" err="1">
                <a:highlight>
                  <a:srgbClr val="FFFF00"/>
                </a:highlight>
              </a:rPr>
              <a:t>requires_grad</a:t>
            </a:r>
            <a:r>
              <a:rPr lang="zh-CN" altLang="en-US" dirty="0">
                <a:highlight>
                  <a:srgbClr val="FFFF00"/>
                </a:highlight>
              </a:rPr>
              <a:t>都自动设置为</a:t>
            </a:r>
            <a:r>
              <a:rPr lang="en-US" altLang="zh-CN" dirty="0">
                <a:highlight>
                  <a:srgbClr val="FFFF00"/>
                </a:highlight>
              </a:rPr>
              <a:t>False</a:t>
            </a:r>
            <a:r>
              <a:rPr lang="zh-CN" altLang="en-US" dirty="0">
                <a:highlight>
                  <a:srgbClr val="FFFF00"/>
                </a:highlight>
              </a:rPr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248DE6-813E-4E9A-80BC-7F7EA372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08" y="1793164"/>
            <a:ext cx="5548993" cy="44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5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DAB7B8-2654-4C8D-B860-33F81F40698C}"/>
              </a:ext>
            </a:extLst>
          </p:cNvPr>
          <p:cNvSpPr txBox="1"/>
          <p:nvPr/>
        </p:nvSpPr>
        <p:spPr>
          <a:xfrm>
            <a:off x="357510" y="240632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x.grad.zero</a:t>
            </a:r>
            <a:r>
              <a:rPr lang="en-US" altLang="zh-CN" sz="3600" b="1" dirty="0"/>
              <a:t>_()</a:t>
            </a:r>
            <a:endParaRPr lang="zh-CN" altLang="en-US" sz="36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1CFFC5-73C8-4CD6-807C-D16617B52956}"/>
              </a:ext>
            </a:extLst>
          </p:cNvPr>
          <p:cNvSpPr txBox="1"/>
          <p:nvPr/>
        </p:nvSpPr>
        <p:spPr>
          <a:xfrm>
            <a:off x="297352" y="1155001"/>
            <a:ext cx="9389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上述语句用来“清除”</a:t>
            </a:r>
            <a:r>
              <a:rPr lang="en-US" altLang="zh-CN" dirty="0">
                <a:highlight>
                  <a:srgbClr val="FFFF00"/>
                </a:highlight>
              </a:rPr>
              <a:t>x</a:t>
            </a:r>
            <a:r>
              <a:rPr lang="zh-CN" altLang="en-US" dirty="0">
                <a:highlight>
                  <a:srgbClr val="FFFF00"/>
                </a:highlight>
              </a:rPr>
              <a:t>的梯度值，也就是重新赋值为</a:t>
            </a:r>
            <a:r>
              <a:rPr lang="en-US" altLang="zh-CN" dirty="0">
                <a:highlight>
                  <a:srgbClr val="FFFF00"/>
                </a:highlight>
              </a:rPr>
              <a:t>0</a:t>
            </a:r>
            <a:r>
              <a:rPr lang="zh-CN" altLang="en-US" dirty="0">
                <a:highlight>
                  <a:srgbClr val="FFFF00"/>
                </a:highlight>
              </a:rPr>
              <a:t>。需要注意的是，只有当</a:t>
            </a:r>
            <a:r>
              <a:rPr lang="en-US" altLang="zh-CN" dirty="0">
                <a:highlight>
                  <a:srgbClr val="FFFF00"/>
                </a:highlight>
              </a:rPr>
              <a:t>x</a:t>
            </a:r>
            <a:r>
              <a:rPr lang="zh-CN" altLang="en-US" dirty="0">
                <a:highlight>
                  <a:srgbClr val="FFFF00"/>
                </a:highlight>
              </a:rPr>
              <a:t>被求过一次梯度的时候，这个函数才能使用，否则会报错。</a:t>
            </a:r>
          </a:p>
        </p:txBody>
      </p:sp>
    </p:spTree>
    <p:extLst>
      <p:ext uri="{BB962C8B-B14F-4D97-AF65-F5344CB8AC3E}">
        <p14:creationId xmlns:p14="http://schemas.microsoft.com/office/powerpoint/2010/main" val="111167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DAB7B8-2654-4C8D-B860-33F81F40698C}"/>
              </a:ext>
            </a:extLst>
          </p:cNvPr>
          <p:cNvSpPr txBox="1"/>
          <p:nvPr/>
        </p:nvSpPr>
        <p:spPr>
          <a:xfrm>
            <a:off x="357510" y="240632"/>
            <a:ext cx="225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x.detach</a:t>
            </a:r>
            <a:r>
              <a:rPr lang="en-US" altLang="zh-CN" sz="3600" b="1" dirty="0"/>
              <a:t>()</a:t>
            </a:r>
            <a:endParaRPr lang="zh-CN" altLang="en-US" sz="3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DAE0A2-147B-CB24-F73B-DD108F3D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355103"/>
            <a:ext cx="11668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5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DAB7B8-2654-4C8D-B860-33F81F40698C}"/>
              </a:ext>
            </a:extLst>
          </p:cNvPr>
          <p:cNvSpPr txBox="1"/>
          <p:nvPr/>
        </p:nvSpPr>
        <p:spPr>
          <a:xfrm>
            <a:off x="357510" y="240632"/>
            <a:ext cx="1096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y.backward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torch.ones_like</a:t>
            </a:r>
            <a:r>
              <a:rPr lang="en-US" altLang="zh-CN" sz="3600" b="1" dirty="0"/>
              <a:t>(x), </a:t>
            </a:r>
            <a:r>
              <a:rPr lang="en-US" altLang="zh-CN" sz="3600" b="1" dirty="0" err="1"/>
              <a:t>retain_graph</a:t>
            </a:r>
            <a:r>
              <a:rPr lang="en-US" altLang="zh-CN" sz="3600" b="1" dirty="0"/>
              <a:t>=True)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6F84C0-B8F2-1970-DA4D-C830EE43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50" y="1035818"/>
            <a:ext cx="9772650" cy="2505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2C40B1-BB96-42C3-67C6-BE9DCDF8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8" y="4188598"/>
            <a:ext cx="9276073" cy="20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6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109</Words>
  <Application>Microsoft Office PowerPoint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gq</dc:creator>
  <cp:lastModifiedBy>何 霜</cp:lastModifiedBy>
  <cp:revision>10</cp:revision>
  <dcterms:created xsi:type="dcterms:W3CDTF">2023-02-11T00:44:07Z</dcterms:created>
  <dcterms:modified xsi:type="dcterms:W3CDTF">2023-02-15T13:20:44Z</dcterms:modified>
</cp:coreProperties>
</file>