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6.JPG" ContentType="image/jpeg"/>
  <Override PartName="/ppt/media/image58.JPG" ContentType="image/jpeg"/>
  <Override PartName="/ppt/media/image59.JPG" ContentType="image/jpeg"/>
  <Override PartName="/ppt/media/image60.JPG" ContentType="image/jpeg"/>
  <Override PartName="/ppt/media/image62.JPG" ContentType="image/jpeg"/>
  <Override PartName="/ppt/media/image6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8" r:id="rId8"/>
    <p:sldId id="263" r:id="rId9"/>
    <p:sldId id="264" r:id="rId10"/>
    <p:sldId id="270" r:id="rId11"/>
    <p:sldId id="271" r:id="rId12"/>
    <p:sldId id="272" r:id="rId13"/>
    <p:sldId id="273" r:id="rId14"/>
    <p:sldId id="274" r:id="rId15"/>
    <p:sldId id="277" r:id="rId16"/>
    <p:sldId id="275" r:id="rId17"/>
    <p:sldId id="279" r:id="rId18"/>
    <p:sldId id="276" r:id="rId19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0" clrIdx="0">
    <p:extLst>
      <p:ext uri="{19B8F6BF-5375-455C-9EA6-DF929625EA0E}">
        <p15:presenceInfo xmlns:p15="http://schemas.microsoft.com/office/powerpoint/2012/main" userId="7a358b3d14c01d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36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10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0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19/09/2023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6500" y="1525524"/>
            <a:ext cx="803148" cy="51663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85898" y="1536065"/>
            <a:ext cx="748664" cy="46139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77184" y="1543811"/>
            <a:ext cx="1124712" cy="49987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86836" y="1553590"/>
            <a:ext cx="1070737" cy="44551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96384" y="1543811"/>
            <a:ext cx="1014984" cy="498348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06544" y="1553590"/>
            <a:ext cx="960246" cy="443864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13476" y="1525524"/>
            <a:ext cx="954024" cy="516636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23890" y="1536065"/>
            <a:ext cx="899287" cy="461390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38555" y="2182367"/>
            <a:ext cx="7866888" cy="4056887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85799" y="2209799"/>
            <a:ext cx="7772400" cy="3962400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685799" y="2209799"/>
            <a:ext cx="7772400" cy="3962400"/>
          </a:xfrm>
          <a:custGeom>
            <a:avLst/>
            <a:gdLst/>
            <a:ahLst/>
            <a:cxnLst/>
            <a:rect l="l" t="t" r="r" b="b"/>
            <a:pathLst>
              <a:path w="7772400" h="3962400">
                <a:moveTo>
                  <a:pt x="0" y="518160"/>
                </a:moveTo>
                <a:lnTo>
                  <a:pt x="2117" y="471002"/>
                </a:lnTo>
                <a:lnTo>
                  <a:pt x="8348" y="425030"/>
                </a:lnTo>
                <a:lnTo>
                  <a:pt x="18509" y="380426"/>
                </a:lnTo>
                <a:lnTo>
                  <a:pt x="32417" y="337373"/>
                </a:lnTo>
                <a:lnTo>
                  <a:pt x="49890" y="296054"/>
                </a:lnTo>
                <a:lnTo>
                  <a:pt x="70744" y="256652"/>
                </a:lnTo>
                <a:lnTo>
                  <a:pt x="94797" y="219351"/>
                </a:lnTo>
                <a:lnTo>
                  <a:pt x="121865" y="184332"/>
                </a:lnTo>
                <a:lnTo>
                  <a:pt x="151766" y="151780"/>
                </a:lnTo>
                <a:lnTo>
                  <a:pt x="184317" y="121878"/>
                </a:lnTo>
                <a:lnTo>
                  <a:pt x="219334" y="94807"/>
                </a:lnTo>
                <a:lnTo>
                  <a:pt x="256635" y="70753"/>
                </a:lnTo>
                <a:lnTo>
                  <a:pt x="296038" y="49896"/>
                </a:lnTo>
                <a:lnTo>
                  <a:pt x="337358" y="32422"/>
                </a:lnTo>
                <a:lnTo>
                  <a:pt x="380413" y="18512"/>
                </a:lnTo>
                <a:lnTo>
                  <a:pt x="425020" y="8349"/>
                </a:lnTo>
                <a:lnTo>
                  <a:pt x="470997" y="2117"/>
                </a:lnTo>
                <a:lnTo>
                  <a:pt x="518159" y="0"/>
                </a:lnTo>
                <a:lnTo>
                  <a:pt x="7254240" y="0"/>
                </a:lnTo>
                <a:lnTo>
                  <a:pt x="7301397" y="2117"/>
                </a:lnTo>
                <a:lnTo>
                  <a:pt x="7347369" y="8349"/>
                </a:lnTo>
                <a:lnTo>
                  <a:pt x="7391973" y="18512"/>
                </a:lnTo>
                <a:lnTo>
                  <a:pt x="7435026" y="32422"/>
                </a:lnTo>
                <a:lnTo>
                  <a:pt x="7476345" y="49896"/>
                </a:lnTo>
                <a:lnTo>
                  <a:pt x="7515747" y="70753"/>
                </a:lnTo>
                <a:lnTo>
                  <a:pt x="7553048" y="94807"/>
                </a:lnTo>
                <a:lnTo>
                  <a:pt x="7588067" y="121878"/>
                </a:lnTo>
                <a:lnTo>
                  <a:pt x="7620619" y="151780"/>
                </a:lnTo>
                <a:lnTo>
                  <a:pt x="7650521" y="184332"/>
                </a:lnTo>
                <a:lnTo>
                  <a:pt x="7677592" y="219351"/>
                </a:lnTo>
                <a:lnTo>
                  <a:pt x="7701646" y="256652"/>
                </a:lnTo>
                <a:lnTo>
                  <a:pt x="7722503" y="296054"/>
                </a:lnTo>
                <a:lnTo>
                  <a:pt x="7739977" y="337373"/>
                </a:lnTo>
                <a:lnTo>
                  <a:pt x="7753887" y="380426"/>
                </a:lnTo>
                <a:lnTo>
                  <a:pt x="7764050" y="425030"/>
                </a:lnTo>
                <a:lnTo>
                  <a:pt x="7770282" y="471002"/>
                </a:lnTo>
                <a:lnTo>
                  <a:pt x="7772400" y="518160"/>
                </a:lnTo>
                <a:lnTo>
                  <a:pt x="7772400" y="3444240"/>
                </a:lnTo>
                <a:lnTo>
                  <a:pt x="7770282" y="3491402"/>
                </a:lnTo>
                <a:lnTo>
                  <a:pt x="7764050" y="3537379"/>
                </a:lnTo>
                <a:lnTo>
                  <a:pt x="7753887" y="3581986"/>
                </a:lnTo>
                <a:lnTo>
                  <a:pt x="7739977" y="3625041"/>
                </a:lnTo>
                <a:lnTo>
                  <a:pt x="7722503" y="3666361"/>
                </a:lnTo>
                <a:lnTo>
                  <a:pt x="7701646" y="3705764"/>
                </a:lnTo>
                <a:lnTo>
                  <a:pt x="7677592" y="3743065"/>
                </a:lnTo>
                <a:lnTo>
                  <a:pt x="7650521" y="3778082"/>
                </a:lnTo>
                <a:lnTo>
                  <a:pt x="7620619" y="3810633"/>
                </a:lnTo>
                <a:lnTo>
                  <a:pt x="7588067" y="3840534"/>
                </a:lnTo>
                <a:lnTo>
                  <a:pt x="7553048" y="3867602"/>
                </a:lnTo>
                <a:lnTo>
                  <a:pt x="7515747" y="3891655"/>
                </a:lnTo>
                <a:lnTo>
                  <a:pt x="7476345" y="3912509"/>
                </a:lnTo>
                <a:lnTo>
                  <a:pt x="7435026" y="3929982"/>
                </a:lnTo>
                <a:lnTo>
                  <a:pt x="7391973" y="3943890"/>
                </a:lnTo>
                <a:lnTo>
                  <a:pt x="7347369" y="3954051"/>
                </a:lnTo>
                <a:lnTo>
                  <a:pt x="7301397" y="3960282"/>
                </a:lnTo>
                <a:lnTo>
                  <a:pt x="7254240" y="3962400"/>
                </a:lnTo>
                <a:lnTo>
                  <a:pt x="518159" y="3962400"/>
                </a:lnTo>
                <a:lnTo>
                  <a:pt x="470997" y="3960282"/>
                </a:lnTo>
                <a:lnTo>
                  <a:pt x="425020" y="3954051"/>
                </a:lnTo>
                <a:lnTo>
                  <a:pt x="380413" y="3943890"/>
                </a:lnTo>
                <a:lnTo>
                  <a:pt x="337358" y="3929982"/>
                </a:lnTo>
                <a:lnTo>
                  <a:pt x="296038" y="3912509"/>
                </a:lnTo>
                <a:lnTo>
                  <a:pt x="256635" y="3891655"/>
                </a:lnTo>
                <a:lnTo>
                  <a:pt x="219334" y="3867602"/>
                </a:lnTo>
                <a:lnTo>
                  <a:pt x="184317" y="3840534"/>
                </a:lnTo>
                <a:lnTo>
                  <a:pt x="151766" y="3810633"/>
                </a:lnTo>
                <a:lnTo>
                  <a:pt x="121865" y="3778082"/>
                </a:lnTo>
                <a:lnTo>
                  <a:pt x="94797" y="3743065"/>
                </a:lnTo>
                <a:lnTo>
                  <a:pt x="70744" y="3705764"/>
                </a:lnTo>
                <a:lnTo>
                  <a:pt x="49890" y="3666361"/>
                </a:lnTo>
                <a:lnTo>
                  <a:pt x="32417" y="3625041"/>
                </a:lnTo>
                <a:lnTo>
                  <a:pt x="18509" y="3581986"/>
                </a:lnTo>
                <a:lnTo>
                  <a:pt x="8348" y="3537379"/>
                </a:lnTo>
                <a:lnTo>
                  <a:pt x="2117" y="3491402"/>
                </a:lnTo>
                <a:lnTo>
                  <a:pt x="0" y="3444240"/>
                </a:lnTo>
                <a:lnTo>
                  <a:pt x="0" y="518160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854696" y="5715000"/>
            <a:ext cx="1289303" cy="1142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19/09/2023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19/09/2023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851" y="1427988"/>
            <a:ext cx="1188720" cy="51358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35757" y="1437386"/>
            <a:ext cx="1133220" cy="45923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9059" y="1427988"/>
            <a:ext cx="533400" cy="51358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18965" y="1437386"/>
            <a:ext cx="478536" cy="459231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46091" y="1536191"/>
            <a:ext cx="922019" cy="507491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55235" y="1545716"/>
            <a:ext cx="867283" cy="453390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576315" y="1525524"/>
            <a:ext cx="950976" cy="516636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585967" y="1536065"/>
            <a:ext cx="897001" cy="461390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38555" y="2182367"/>
            <a:ext cx="7866888" cy="4056887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85799" y="2209799"/>
            <a:ext cx="7772400" cy="3962400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685799" y="2209799"/>
            <a:ext cx="7772400" cy="3962400"/>
          </a:xfrm>
          <a:custGeom>
            <a:avLst/>
            <a:gdLst/>
            <a:ahLst/>
            <a:cxnLst/>
            <a:rect l="l" t="t" r="r" b="b"/>
            <a:pathLst>
              <a:path w="7772400" h="3962400">
                <a:moveTo>
                  <a:pt x="0" y="518160"/>
                </a:moveTo>
                <a:lnTo>
                  <a:pt x="2117" y="471002"/>
                </a:lnTo>
                <a:lnTo>
                  <a:pt x="8348" y="425030"/>
                </a:lnTo>
                <a:lnTo>
                  <a:pt x="18509" y="380426"/>
                </a:lnTo>
                <a:lnTo>
                  <a:pt x="32417" y="337373"/>
                </a:lnTo>
                <a:lnTo>
                  <a:pt x="49890" y="296054"/>
                </a:lnTo>
                <a:lnTo>
                  <a:pt x="70744" y="256652"/>
                </a:lnTo>
                <a:lnTo>
                  <a:pt x="94797" y="219351"/>
                </a:lnTo>
                <a:lnTo>
                  <a:pt x="121865" y="184332"/>
                </a:lnTo>
                <a:lnTo>
                  <a:pt x="151766" y="151780"/>
                </a:lnTo>
                <a:lnTo>
                  <a:pt x="184317" y="121878"/>
                </a:lnTo>
                <a:lnTo>
                  <a:pt x="219334" y="94807"/>
                </a:lnTo>
                <a:lnTo>
                  <a:pt x="256635" y="70753"/>
                </a:lnTo>
                <a:lnTo>
                  <a:pt x="296038" y="49896"/>
                </a:lnTo>
                <a:lnTo>
                  <a:pt x="337358" y="32422"/>
                </a:lnTo>
                <a:lnTo>
                  <a:pt x="380413" y="18512"/>
                </a:lnTo>
                <a:lnTo>
                  <a:pt x="425020" y="8349"/>
                </a:lnTo>
                <a:lnTo>
                  <a:pt x="470997" y="2117"/>
                </a:lnTo>
                <a:lnTo>
                  <a:pt x="518159" y="0"/>
                </a:lnTo>
                <a:lnTo>
                  <a:pt x="7254240" y="0"/>
                </a:lnTo>
                <a:lnTo>
                  <a:pt x="7301397" y="2117"/>
                </a:lnTo>
                <a:lnTo>
                  <a:pt x="7347369" y="8349"/>
                </a:lnTo>
                <a:lnTo>
                  <a:pt x="7391973" y="18512"/>
                </a:lnTo>
                <a:lnTo>
                  <a:pt x="7435026" y="32422"/>
                </a:lnTo>
                <a:lnTo>
                  <a:pt x="7476345" y="49896"/>
                </a:lnTo>
                <a:lnTo>
                  <a:pt x="7515747" y="70753"/>
                </a:lnTo>
                <a:lnTo>
                  <a:pt x="7553048" y="94807"/>
                </a:lnTo>
                <a:lnTo>
                  <a:pt x="7588067" y="121878"/>
                </a:lnTo>
                <a:lnTo>
                  <a:pt x="7620619" y="151780"/>
                </a:lnTo>
                <a:lnTo>
                  <a:pt x="7650521" y="184332"/>
                </a:lnTo>
                <a:lnTo>
                  <a:pt x="7677592" y="219351"/>
                </a:lnTo>
                <a:lnTo>
                  <a:pt x="7701646" y="256652"/>
                </a:lnTo>
                <a:lnTo>
                  <a:pt x="7722503" y="296054"/>
                </a:lnTo>
                <a:lnTo>
                  <a:pt x="7739977" y="337373"/>
                </a:lnTo>
                <a:lnTo>
                  <a:pt x="7753887" y="380426"/>
                </a:lnTo>
                <a:lnTo>
                  <a:pt x="7764050" y="425030"/>
                </a:lnTo>
                <a:lnTo>
                  <a:pt x="7770282" y="471002"/>
                </a:lnTo>
                <a:lnTo>
                  <a:pt x="7772400" y="518160"/>
                </a:lnTo>
                <a:lnTo>
                  <a:pt x="7772400" y="3444240"/>
                </a:lnTo>
                <a:lnTo>
                  <a:pt x="7770282" y="3491402"/>
                </a:lnTo>
                <a:lnTo>
                  <a:pt x="7764050" y="3537379"/>
                </a:lnTo>
                <a:lnTo>
                  <a:pt x="7753887" y="3581986"/>
                </a:lnTo>
                <a:lnTo>
                  <a:pt x="7739977" y="3625041"/>
                </a:lnTo>
                <a:lnTo>
                  <a:pt x="7722503" y="3666361"/>
                </a:lnTo>
                <a:lnTo>
                  <a:pt x="7701646" y="3705764"/>
                </a:lnTo>
                <a:lnTo>
                  <a:pt x="7677592" y="3743065"/>
                </a:lnTo>
                <a:lnTo>
                  <a:pt x="7650521" y="3778082"/>
                </a:lnTo>
                <a:lnTo>
                  <a:pt x="7620619" y="3810633"/>
                </a:lnTo>
                <a:lnTo>
                  <a:pt x="7588067" y="3840534"/>
                </a:lnTo>
                <a:lnTo>
                  <a:pt x="7553048" y="3867602"/>
                </a:lnTo>
                <a:lnTo>
                  <a:pt x="7515747" y="3891655"/>
                </a:lnTo>
                <a:lnTo>
                  <a:pt x="7476345" y="3912509"/>
                </a:lnTo>
                <a:lnTo>
                  <a:pt x="7435026" y="3929982"/>
                </a:lnTo>
                <a:lnTo>
                  <a:pt x="7391973" y="3943890"/>
                </a:lnTo>
                <a:lnTo>
                  <a:pt x="7347369" y="3954051"/>
                </a:lnTo>
                <a:lnTo>
                  <a:pt x="7301397" y="3960282"/>
                </a:lnTo>
                <a:lnTo>
                  <a:pt x="7254240" y="3962400"/>
                </a:lnTo>
                <a:lnTo>
                  <a:pt x="518159" y="3962400"/>
                </a:lnTo>
                <a:lnTo>
                  <a:pt x="470997" y="3960282"/>
                </a:lnTo>
                <a:lnTo>
                  <a:pt x="425020" y="3954051"/>
                </a:lnTo>
                <a:lnTo>
                  <a:pt x="380413" y="3943890"/>
                </a:lnTo>
                <a:lnTo>
                  <a:pt x="337358" y="3929982"/>
                </a:lnTo>
                <a:lnTo>
                  <a:pt x="296038" y="3912509"/>
                </a:lnTo>
                <a:lnTo>
                  <a:pt x="256635" y="3891655"/>
                </a:lnTo>
                <a:lnTo>
                  <a:pt x="219334" y="3867602"/>
                </a:lnTo>
                <a:lnTo>
                  <a:pt x="184317" y="3840534"/>
                </a:lnTo>
                <a:lnTo>
                  <a:pt x="151766" y="3810633"/>
                </a:lnTo>
                <a:lnTo>
                  <a:pt x="121865" y="3778082"/>
                </a:lnTo>
                <a:lnTo>
                  <a:pt x="94797" y="3743065"/>
                </a:lnTo>
                <a:lnTo>
                  <a:pt x="70744" y="3705764"/>
                </a:lnTo>
                <a:lnTo>
                  <a:pt x="49890" y="3666361"/>
                </a:lnTo>
                <a:lnTo>
                  <a:pt x="32417" y="3625041"/>
                </a:lnTo>
                <a:lnTo>
                  <a:pt x="18509" y="3581986"/>
                </a:lnTo>
                <a:lnTo>
                  <a:pt x="8348" y="3537379"/>
                </a:lnTo>
                <a:lnTo>
                  <a:pt x="2117" y="3491402"/>
                </a:lnTo>
                <a:lnTo>
                  <a:pt x="0" y="3444240"/>
                </a:lnTo>
                <a:lnTo>
                  <a:pt x="0" y="518160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854696" y="5715000"/>
            <a:ext cx="1289303" cy="1142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19/09/2023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20111" y="1427988"/>
            <a:ext cx="1156715" cy="61569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30017" y="1437640"/>
            <a:ext cx="1101090" cy="56146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77411" y="1641348"/>
            <a:ext cx="1120139" cy="40233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86809" y="1651000"/>
            <a:ext cx="1066418" cy="347217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90515" y="1427988"/>
            <a:ext cx="518160" cy="513588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00548" y="1437386"/>
            <a:ext cx="463168" cy="459231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512308" y="1427988"/>
            <a:ext cx="530351" cy="513588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521960" y="1437386"/>
            <a:ext cx="475741" cy="459231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137147" y="1531619"/>
            <a:ext cx="605027" cy="406908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147307" y="1542160"/>
            <a:ext cx="549783" cy="350647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38555" y="2182367"/>
            <a:ext cx="7866888" cy="4056887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85799" y="2209799"/>
            <a:ext cx="7772400" cy="3962400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685799" y="2209799"/>
            <a:ext cx="7772400" cy="3962400"/>
          </a:xfrm>
          <a:custGeom>
            <a:avLst/>
            <a:gdLst/>
            <a:ahLst/>
            <a:cxnLst/>
            <a:rect l="l" t="t" r="r" b="b"/>
            <a:pathLst>
              <a:path w="7772400" h="3962400">
                <a:moveTo>
                  <a:pt x="0" y="518160"/>
                </a:moveTo>
                <a:lnTo>
                  <a:pt x="2117" y="471002"/>
                </a:lnTo>
                <a:lnTo>
                  <a:pt x="8348" y="425030"/>
                </a:lnTo>
                <a:lnTo>
                  <a:pt x="18509" y="380426"/>
                </a:lnTo>
                <a:lnTo>
                  <a:pt x="32417" y="337373"/>
                </a:lnTo>
                <a:lnTo>
                  <a:pt x="49890" y="296054"/>
                </a:lnTo>
                <a:lnTo>
                  <a:pt x="70744" y="256652"/>
                </a:lnTo>
                <a:lnTo>
                  <a:pt x="94797" y="219351"/>
                </a:lnTo>
                <a:lnTo>
                  <a:pt x="121865" y="184332"/>
                </a:lnTo>
                <a:lnTo>
                  <a:pt x="151766" y="151780"/>
                </a:lnTo>
                <a:lnTo>
                  <a:pt x="184317" y="121878"/>
                </a:lnTo>
                <a:lnTo>
                  <a:pt x="219334" y="94807"/>
                </a:lnTo>
                <a:lnTo>
                  <a:pt x="256635" y="70753"/>
                </a:lnTo>
                <a:lnTo>
                  <a:pt x="296038" y="49896"/>
                </a:lnTo>
                <a:lnTo>
                  <a:pt x="337358" y="32422"/>
                </a:lnTo>
                <a:lnTo>
                  <a:pt x="380413" y="18512"/>
                </a:lnTo>
                <a:lnTo>
                  <a:pt x="425020" y="8349"/>
                </a:lnTo>
                <a:lnTo>
                  <a:pt x="470997" y="2117"/>
                </a:lnTo>
                <a:lnTo>
                  <a:pt x="518159" y="0"/>
                </a:lnTo>
                <a:lnTo>
                  <a:pt x="7254240" y="0"/>
                </a:lnTo>
                <a:lnTo>
                  <a:pt x="7301397" y="2117"/>
                </a:lnTo>
                <a:lnTo>
                  <a:pt x="7347369" y="8349"/>
                </a:lnTo>
                <a:lnTo>
                  <a:pt x="7391973" y="18512"/>
                </a:lnTo>
                <a:lnTo>
                  <a:pt x="7435026" y="32422"/>
                </a:lnTo>
                <a:lnTo>
                  <a:pt x="7476345" y="49896"/>
                </a:lnTo>
                <a:lnTo>
                  <a:pt x="7515747" y="70753"/>
                </a:lnTo>
                <a:lnTo>
                  <a:pt x="7553048" y="94807"/>
                </a:lnTo>
                <a:lnTo>
                  <a:pt x="7588067" y="121878"/>
                </a:lnTo>
                <a:lnTo>
                  <a:pt x="7620619" y="151780"/>
                </a:lnTo>
                <a:lnTo>
                  <a:pt x="7650521" y="184332"/>
                </a:lnTo>
                <a:lnTo>
                  <a:pt x="7677592" y="219351"/>
                </a:lnTo>
                <a:lnTo>
                  <a:pt x="7701646" y="256652"/>
                </a:lnTo>
                <a:lnTo>
                  <a:pt x="7722503" y="296054"/>
                </a:lnTo>
                <a:lnTo>
                  <a:pt x="7739977" y="337373"/>
                </a:lnTo>
                <a:lnTo>
                  <a:pt x="7753887" y="380426"/>
                </a:lnTo>
                <a:lnTo>
                  <a:pt x="7764050" y="425030"/>
                </a:lnTo>
                <a:lnTo>
                  <a:pt x="7770282" y="471002"/>
                </a:lnTo>
                <a:lnTo>
                  <a:pt x="7772400" y="518160"/>
                </a:lnTo>
                <a:lnTo>
                  <a:pt x="7772400" y="3444240"/>
                </a:lnTo>
                <a:lnTo>
                  <a:pt x="7770282" y="3491402"/>
                </a:lnTo>
                <a:lnTo>
                  <a:pt x="7764050" y="3537379"/>
                </a:lnTo>
                <a:lnTo>
                  <a:pt x="7753887" y="3581986"/>
                </a:lnTo>
                <a:lnTo>
                  <a:pt x="7739977" y="3625041"/>
                </a:lnTo>
                <a:lnTo>
                  <a:pt x="7722503" y="3666361"/>
                </a:lnTo>
                <a:lnTo>
                  <a:pt x="7701646" y="3705764"/>
                </a:lnTo>
                <a:lnTo>
                  <a:pt x="7677592" y="3743065"/>
                </a:lnTo>
                <a:lnTo>
                  <a:pt x="7650521" y="3778082"/>
                </a:lnTo>
                <a:lnTo>
                  <a:pt x="7620619" y="3810633"/>
                </a:lnTo>
                <a:lnTo>
                  <a:pt x="7588067" y="3840534"/>
                </a:lnTo>
                <a:lnTo>
                  <a:pt x="7553048" y="3867602"/>
                </a:lnTo>
                <a:lnTo>
                  <a:pt x="7515747" y="3891655"/>
                </a:lnTo>
                <a:lnTo>
                  <a:pt x="7476345" y="3912509"/>
                </a:lnTo>
                <a:lnTo>
                  <a:pt x="7435026" y="3929982"/>
                </a:lnTo>
                <a:lnTo>
                  <a:pt x="7391973" y="3943890"/>
                </a:lnTo>
                <a:lnTo>
                  <a:pt x="7347369" y="3954051"/>
                </a:lnTo>
                <a:lnTo>
                  <a:pt x="7301397" y="3960282"/>
                </a:lnTo>
                <a:lnTo>
                  <a:pt x="7254240" y="3962400"/>
                </a:lnTo>
                <a:lnTo>
                  <a:pt x="518159" y="3962400"/>
                </a:lnTo>
                <a:lnTo>
                  <a:pt x="470997" y="3960282"/>
                </a:lnTo>
                <a:lnTo>
                  <a:pt x="425020" y="3954051"/>
                </a:lnTo>
                <a:lnTo>
                  <a:pt x="380413" y="3943890"/>
                </a:lnTo>
                <a:lnTo>
                  <a:pt x="337358" y="3929982"/>
                </a:lnTo>
                <a:lnTo>
                  <a:pt x="296038" y="3912509"/>
                </a:lnTo>
                <a:lnTo>
                  <a:pt x="256635" y="3891655"/>
                </a:lnTo>
                <a:lnTo>
                  <a:pt x="219334" y="3867602"/>
                </a:lnTo>
                <a:lnTo>
                  <a:pt x="184317" y="3840534"/>
                </a:lnTo>
                <a:lnTo>
                  <a:pt x="151766" y="3810633"/>
                </a:lnTo>
                <a:lnTo>
                  <a:pt x="121865" y="3778082"/>
                </a:lnTo>
                <a:lnTo>
                  <a:pt x="94797" y="3743065"/>
                </a:lnTo>
                <a:lnTo>
                  <a:pt x="70744" y="3705764"/>
                </a:lnTo>
                <a:lnTo>
                  <a:pt x="49890" y="3666361"/>
                </a:lnTo>
                <a:lnTo>
                  <a:pt x="32417" y="3625041"/>
                </a:lnTo>
                <a:lnTo>
                  <a:pt x="18509" y="3581986"/>
                </a:lnTo>
                <a:lnTo>
                  <a:pt x="8348" y="3537379"/>
                </a:lnTo>
                <a:lnTo>
                  <a:pt x="2117" y="3491402"/>
                </a:lnTo>
                <a:lnTo>
                  <a:pt x="0" y="3444240"/>
                </a:lnTo>
                <a:lnTo>
                  <a:pt x="0" y="518160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19/09/2023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9644" y="2234311"/>
            <a:ext cx="5274259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2642743"/>
            <a:ext cx="7459980" cy="3379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19/09/2023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1.jp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12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10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12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10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12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10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416808" y="1126236"/>
            <a:ext cx="1786255" cy="516890"/>
            <a:chOff x="3416808" y="1126236"/>
            <a:chExt cx="1786255" cy="51689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6808" y="1127760"/>
              <a:ext cx="993648" cy="5135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61588" y="137244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16869">
              <a:solidFill>
                <a:srgbClr val="001E5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58996" y="1129284"/>
              <a:ext cx="536448" cy="5135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87596" y="1126236"/>
              <a:ext cx="586739" cy="5135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66488" y="1129284"/>
              <a:ext cx="536448" cy="51358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847850" y="118363"/>
            <a:ext cx="5646420" cy="1368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endParaRPr lang="en-US" sz="2200" b="1" spc="-305" dirty="0" smtClean="0">
              <a:solidFill>
                <a:srgbClr val="001F5F"/>
              </a:solidFill>
              <a:latin typeface="Trebuchet MS"/>
              <a:cs typeface="Trebuchet MS"/>
            </a:endParaRPr>
          </a:p>
          <a:p>
            <a:pPr marL="12700" marR="5080" algn="ctr">
              <a:lnSpc>
                <a:spcPct val="100000"/>
              </a:lnSpc>
            </a:pPr>
            <a:r>
              <a:rPr lang="en-US" sz="2200" b="1" spc="-305" dirty="0" smtClean="0">
                <a:solidFill>
                  <a:srgbClr val="001F5F"/>
                </a:solidFill>
                <a:latin typeface="Trebuchet MS"/>
                <a:cs typeface="Trebuchet MS"/>
              </a:rPr>
              <a:t>TRUNG  TÂM  CÔNG NGHỆ  MINDX</a:t>
            </a:r>
          </a:p>
          <a:p>
            <a:pPr marL="12700" marR="5080" algn="ctr">
              <a:lnSpc>
                <a:spcPct val="100000"/>
              </a:lnSpc>
            </a:pPr>
            <a:r>
              <a:rPr sz="2200" b="1" spc="-310" dirty="0" smtClean="0">
                <a:solidFill>
                  <a:srgbClr val="001F5F"/>
                </a:solidFill>
                <a:latin typeface="Trebuchet MS"/>
                <a:cs typeface="Trebuchet MS"/>
              </a:rPr>
              <a:t>KHOA</a:t>
            </a:r>
            <a:r>
              <a:rPr sz="2200" b="1" spc="-305" dirty="0" smtClean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lang="en-US" sz="2200" b="1" spc="-295" dirty="0" smtClean="0">
                <a:solidFill>
                  <a:srgbClr val="001F5F"/>
                </a:solidFill>
                <a:latin typeface="Trebuchet MS"/>
                <a:cs typeface="Trebuchet MS"/>
              </a:rPr>
              <a:t>CÔNG NGHỆ THÔNG TIN</a:t>
            </a:r>
            <a:endParaRPr sz="2200" dirty="0">
              <a:latin typeface="Trebuchet MS"/>
              <a:cs typeface="Trebuchet MS"/>
            </a:endParaRPr>
          </a:p>
          <a:p>
            <a:pPr marL="1905" algn="ctr">
              <a:lnSpc>
                <a:spcPct val="100000"/>
              </a:lnSpc>
              <a:spcBef>
                <a:spcPts val="459"/>
              </a:spcBef>
            </a:pPr>
            <a:r>
              <a:rPr sz="1800" spc="270" dirty="0">
                <a:solidFill>
                  <a:srgbClr val="001F5F"/>
                </a:solidFill>
                <a:latin typeface="Arial MT"/>
                <a:cs typeface="Arial MT"/>
              </a:rPr>
              <a:t>🙚</a:t>
            </a:r>
            <a:r>
              <a:rPr sz="1800" spc="270" dirty="0">
                <a:solidFill>
                  <a:srgbClr val="001F5F"/>
                </a:solidFill>
                <a:latin typeface="Wingdings"/>
                <a:cs typeface="Wingdings"/>
              </a:rPr>
              <a:t></a:t>
            </a:r>
            <a:r>
              <a:rPr sz="1800" spc="270" dirty="0">
                <a:solidFill>
                  <a:srgbClr val="001F5F"/>
                </a:solidFill>
                <a:latin typeface="Arial MT"/>
                <a:cs typeface="Arial MT"/>
              </a:rPr>
              <a:t>🙘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951476" y="1127760"/>
            <a:ext cx="993775" cy="513715"/>
            <a:chOff x="4951476" y="1127760"/>
            <a:chExt cx="993775" cy="51371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1476" y="1127760"/>
              <a:ext cx="993648" cy="51358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096510" y="137244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16869">
              <a:solidFill>
                <a:srgbClr val="001E5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286000" y="2238057"/>
            <a:ext cx="4379595" cy="18614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500" b="1" spc="-34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  TẬP  LỚN  KÌ  I</a:t>
            </a:r>
            <a:endParaRPr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0995" algn="ctr">
              <a:lnSpc>
                <a:spcPct val="100000"/>
              </a:lnSpc>
              <a:spcBef>
                <a:spcPts val="1755"/>
              </a:spcBef>
            </a:pPr>
            <a:r>
              <a:rPr sz="1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sz="1800" b="1" spc="-4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25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ctr">
              <a:lnSpc>
                <a:spcPct val="100000"/>
              </a:lnSpc>
              <a:spcBef>
                <a:spcPts val="1675"/>
              </a:spcBef>
            </a:pPr>
            <a:r>
              <a:rPr lang="en-US" sz="23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 SUI</a:t>
            </a:r>
            <a:endParaRPr sz="23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01659" y="5188907"/>
            <a:ext cx="5675502" cy="144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HỌC VIÊN</a:t>
            </a:r>
            <a:r>
              <a:rPr sz="1800" b="1" spc="-10" dirty="0" smtClean="0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r>
              <a:rPr lang="en-US" sz="1800" b="1" spc="-10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endParaRPr lang="en-US" sz="1800" b="1" spc="-10" dirty="0" smtClean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lang="en-US" b="1" spc="-10" dirty="0" smtClean="0">
                <a:solidFill>
                  <a:srgbClr val="FFFF00"/>
                </a:solidFill>
                <a:latin typeface="Times New Roman"/>
                <a:cs typeface="Times New Roman"/>
              </a:rPr>
              <a:t>- DZẾCH TRÁC GIA THỨC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lang="en-US" b="1" spc="-10" dirty="0" smtClean="0">
                <a:solidFill>
                  <a:srgbClr val="FFFF00"/>
                </a:solidFill>
                <a:latin typeface="Times New Roman"/>
                <a:cs typeface="Times New Roman"/>
              </a:rPr>
              <a:t>- ĐỖ TUẤN TÚ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lang="en-US" b="1" spc="-10" dirty="0" smtClean="0">
                <a:solidFill>
                  <a:srgbClr val="FFFF00"/>
                </a:solidFill>
                <a:latin typeface="Times New Roman"/>
                <a:cs typeface="Times New Roman"/>
              </a:rPr>
              <a:t>- NGUYỄN ĐĂNG ĐẠT</a:t>
            </a:r>
            <a:r>
              <a:rPr lang="en-US" b="1" dirty="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lang="en-US" b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     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46" y="330348"/>
            <a:ext cx="2423504" cy="11569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10130">
              <a:lnSpc>
                <a:spcPct val="100000"/>
              </a:lnSpc>
              <a:spcBef>
                <a:spcPts val="95"/>
              </a:spcBef>
            </a:pPr>
            <a:r>
              <a:rPr dirty="0"/>
              <a:t>Giao</a:t>
            </a:r>
            <a:r>
              <a:rPr spc="-45" dirty="0"/>
              <a:t> </a:t>
            </a:r>
            <a:r>
              <a:rPr dirty="0"/>
              <a:t>diện</a:t>
            </a:r>
            <a:r>
              <a:rPr spc="-45" dirty="0"/>
              <a:t> </a:t>
            </a:r>
            <a:r>
              <a:rPr dirty="0"/>
              <a:t>trang</a:t>
            </a:r>
            <a:r>
              <a:rPr spc="-40" dirty="0"/>
              <a:t> </a:t>
            </a:r>
            <a:r>
              <a:rPr spc="-25" dirty="0"/>
              <a:t>chủ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743200"/>
            <a:ext cx="3859172" cy="31018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10130">
              <a:lnSpc>
                <a:spcPct val="100000"/>
              </a:lnSpc>
              <a:spcBef>
                <a:spcPts val="95"/>
              </a:spcBef>
            </a:pPr>
            <a:r>
              <a:rPr dirty="0"/>
              <a:t>Giao</a:t>
            </a:r>
            <a:r>
              <a:rPr spc="-45" dirty="0"/>
              <a:t> </a:t>
            </a:r>
            <a:r>
              <a:rPr dirty="0"/>
              <a:t>diện</a:t>
            </a:r>
            <a:r>
              <a:rPr spc="-45" dirty="0"/>
              <a:t> </a:t>
            </a:r>
            <a:r>
              <a:rPr dirty="0"/>
              <a:t>trang</a:t>
            </a:r>
            <a:r>
              <a:rPr spc="-40" dirty="0"/>
              <a:t> </a:t>
            </a:r>
            <a:r>
              <a:rPr spc="-25" dirty="0"/>
              <a:t>chủ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594991"/>
            <a:ext cx="3124200" cy="34855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2286000"/>
            <a:ext cx="716280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2939">
              <a:lnSpc>
                <a:spcPct val="100000"/>
              </a:lnSpc>
              <a:spcBef>
                <a:spcPts val="95"/>
              </a:spcBef>
            </a:pPr>
            <a:r>
              <a:rPr dirty="0"/>
              <a:t>Giao</a:t>
            </a:r>
            <a:r>
              <a:rPr spc="-40" dirty="0"/>
              <a:t> </a:t>
            </a:r>
            <a:r>
              <a:rPr dirty="0"/>
              <a:t>diện</a:t>
            </a:r>
            <a:r>
              <a:rPr spc="-45" dirty="0"/>
              <a:t> </a:t>
            </a:r>
            <a:r>
              <a:rPr lang="en-US" dirty="0" smtClean="0"/>
              <a:t>trang chủ cho tablet</a:t>
            </a:r>
            <a:endParaRPr spc="-2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743200"/>
            <a:ext cx="5943600" cy="31931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42439">
              <a:lnSpc>
                <a:spcPct val="100000"/>
              </a:lnSpc>
              <a:spcBef>
                <a:spcPts val="95"/>
              </a:spcBef>
            </a:pPr>
            <a:r>
              <a:rPr lang="en-US" dirty="0" smtClean="0"/>
              <a:t>Giao diện code HTML</a:t>
            </a:r>
            <a:endParaRPr spc="-2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94991"/>
            <a:ext cx="6248400" cy="35010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2209800"/>
            <a:ext cx="527425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41525">
              <a:lnSpc>
                <a:spcPct val="100000"/>
              </a:lnSpc>
              <a:spcBef>
                <a:spcPts val="95"/>
              </a:spcBef>
            </a:pPr>
            <a:r>
              <a:rPr dirty="0"/>
              <a:t>Giao</a:t>
            </a:r>
            <a:r>
              <a:rPr spc="-45" dirty="0"/>
              <a:t> </a:t>
            </a:r>
            <a:r>
              <a:rPr dirty="0"/>
              <a:t>diện</a:t>
            </a:r>
            <a:r>
              <a:rPr spc="-40" dirty="0"/>
              <a:t> </a:t>
            </a:r>
            <a:r>
              <a:rPr lang="en-US" dirty="0" smtClean="0"/>
              <a:t>CSS</a:t>
            </a:r>
            <a:endParaRPr spc="-2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570480"/>
            <a:ext cx="2438400" cy="35201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2209800"/>
            <a:ext cx="527425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41525">
              <a:lnSpc>
                <a:spcPct val="100000"/>
              </a:lnSpc>
              <a:spcBef>
                <a:spcPts val="95"/>
              </a:spcBef>
            </a:pPr>
            <a:r>
              <a:rPr dirty="0"/>
              <a:t>Giao</a:t>
            </a:r>
            <a:r>
              <a:rPr spc="-45" dirty="0"/>
              <a:t> </a:t>
            </a:r>
            <a:r>
              <a:rPr dirty="0"/>
              <a:t>diện</a:t>
            </a:r>
            <a:r>
              <a:rPr spc="-40" dirty="0"/>
              <a:t> </a:t>
            </a:r>
            <a:r>
              <a:rPr lang="en-US" dirty="0" smtClean="0"/>
              <a:t>Javascript</a:t>
            </a:r>
            <a:endParaRPr spc="-2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38322"/>
            <a:ext cx="7389268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5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85615" y="1171955"/>
            <a:ext cx="829310" cy="513715"/>
            <a:chOff x="3785615" y="1171955"/>
            <a:chExt cx="829310" cy="51371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5615" y="1171955"/>
              <a:ext cx="829056" cy="5135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96156" y="1181480"/>
              <a:ext cx="772921" cy="459232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638555" y="1271016"/>
            <a:ext cx="8505825" cy="5587365"/>
            <a:chOff x="638555" y="1271016"/>
            <a:chExt cx="8505825" cy="558736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03064" y="1271016"/>
              <a:ext cx="989076" cy="5151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2842" y="1280160"/>
              <a:ext cx="934974" cy="46139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8555" y="1801368"/>
              <a:ext cx="7866888" cy="44378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5799" y="1828800"/>
              <a:ext cx="7772400" cy="43434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85799" y="1828800"/>
              <a:ext cx="7772400" cy="4343400"/>
            </a:xfrm>
            <a:custGeom>
              <a:avLst/>
              <a:gdLst/>
              <a:ahLst/>
              <a:cxnLst/>
              <a:rect l="l" t="t" r="r" b="b"/>
              <a:pathLst>
                <a:path w="7772400" h="4343400">
                  <a:moveTo>
                    <a:pt x="0" y="567944"/>
                  </a:moveTo>
                  <a:lnTo>
                    <a:pt x="2084" y="518936"/>
                  </a:lnTo>
                  <a:lnTo>
                    <a:pt x="8225" y="471086"/>
                  </a:lnTo>
                  <a:lnTo>
                    <a:pt x="18251" y="424566"/>
                  </a:lnTo>
                  <a:lnTo>
                    <a:pt x="31993" y="379544"/>
                  </a:lnTo>
                  <a:lnTo>
                    <a:pt x="49278" y="336192"/>
                  </a:lnTo>
                  <a:lnTo>
                    <a:pt x="69938" y="294680"/>
                  </a:lnTo>
                  <a:lnTo>
                    <a:pt x="93802" y="255178"/>
                  </a:lnTo>
                  <a:lnTo>
                    <a:pt x="120698" y="217857"/>
                  </a:lnTo>
                  <a:lnTo>
                    <a:pt x="150457" y="182888"/>
                  </a:lnTo>
                  <a:lnTo>
                    <a:pt x="182908" y="150440"/>
                  </a:lnTo>
                  <a:lnTo>
                    <a:pt x="217881" y="120684"/>
                  </a:lnTo>
                  <a:lnTo>
                    <a:pt x="255205" y="93790"/>
                  </a:lnTo>
                  <a:lnTo>
                    <a:pt x="294709" y="69929"/>
                  </a:lnTo>
                  <a:lnTo>
                    <a:pt x="336224" y="49272"/>
                  </a:lnTo>
                  <a:lnTo>
                    <a:pt x="379578" y="31988"/>
                  </a:lnTo>
                  <a:lnTo>
                    <a:pt x="424601" y="18249"/>
                  </a:lnTo>
                  <a:lnTo>
                    <a:pt x="471123" y="8224"/>
                  </a:lnTo>
                  <a:lnTo>
                    <a:pt x="518974" y="2084"/>
                  </a:lnTo>
                  <a:lnTo>
                    <a:pt x="567982" y="0"/>
                  </a:lnTo>
                  <a:lnTo>
                    <a:pt x="7204456" y="0"/>
                  </a:lnTo>
                  <a:lnTo>
                    <a:pt x="7253463" y="2084"/>
                  </a:lnTo>
                  <a:lnTo>
                    <a:pt x="7301313" y="8224"/>
                  </a:lnTo>
                  <a:lnTo>
                    <a:pt x="7347833" y="18249"/>
                  </a:lnTo>
                  <a:lnTo>
                    <a:pt x="7392855" y="31988"/>
                  </a:lnTo>
                  <a:lnTo>
                    <a:pt x="7436207" y="49272"/>
                  </a:lnTo>
                  <a:lnTo>
                    <a:pt x="7477719" y="69929"/>
                  </a:lnTo>
                  <a:lnTo>
                    <a:pt x="7517221" y="93790"/>
                  </a:lnTo>
                  <a:lnTo>
                    <a:pt x="7554542" y="120684"/>
                  </a:lnTo>
                  <a:lnTo>
                    <a:pt x="7589511" y="150440"/>
                  </a:lnTo>
                  <a:lnTo>
                    <a:pt x="7621959" y="182888"/>
                  </a:lnTo>
                  <a:lnTo>
                    <a:pt x="7651715" y="217857"/>
                  </a:lnTo>
                  <a:lnTo>
                    <a:pt x="7678609" y="255178"/>
                  </a:lnTo>
                  <a:lnTo>
                    <a:pt x="7702470" y="294680"/>
                  </a:lnTo>
                  <a:lnTo>
                    <a:pt x="7723127" y="336192"/>
                  </a:lnTo>
                  <a:lnTo>
                    <a:pt x="7740411" y="379544"/>
                  </a:lnTo>
                  <a:lnTo>
                    <a:pt x="7754150" y="424566"/>
                  </a:lnTo>
                  <a:lnTo>
                    <a:pt x="7764175" y="471086"/>
                  </a:lnTo>
                  <a:lnTo>
                    <a:pt x="7770315" y="518936"/>
                  </a:lnTo>
                  <a:lnTo>
                    <a:pt x="7772400" y="567944"/>
                  </a:lnTo>
                  <a:lnTo>
                    <a:pt x="7772400" y="3775417"/>
                  </a:lnTo>
                  <a:lnTo>
                    <a:pt x="7770315" y="3824425"/>
                  </a:lnTo>
                  <a:lnTo>
                    <a:pt x="7764175" y="3872276"/>
                  </a:lnTo>
                  <a:lnTo>
                    <a:pt x="7754150" y="3918798"/>
                  </a:lnTo>
                  <a:lnTo>
                    <a:pt x="7740411" y="3963821"/>
                  </a:lnTo>
                  <a:lnTo>
                    <a:pt x="7723127" y="4007175"/>
                  </a:lnTo>
                  <a:lnTo>
                    <a:pt x="7702470" y="4048690"/>
                  </a:lnTo>
                  <a:lnTo>
                    <a:pt x="7678609" y="4088194"/>
                  </a:lnTo>
                  <a:lnTo>
                    <a:pt x="7651715" y="4125518"/>
                  </a:lnTo>
                  <a:lnTo>
                    <a:pt x="7621959" y="4160491"/>
                  </a:lnTo>
                  <a:lnTo>
                    <a:pt x="7589511" y="4192942"/>
                  </a:lnTo>
                  <a:lnTo>
                    <a:pt x="7554542" y="4222701"/>
                  </a:lnTo>
                  <a:lnTo>
                    <a:pt x="7517221" y="4249597"/>
                  </a:lnTo>
                  <a:lnTo>
                    <a:pt x="7477719" y="4273461"/>
                  </a:lnTo>
                  <a:lnTo>
                    <a:pt x="7436207" y="4294121"/>
                  </a:lnTo>
                  <a:lnTo>
                    <a:pt x="7392855" y="4311406"/>
                  </a:lnTo>
                  <a:lnTo>
                    <a:pt x="7347833" y="4325148"/>
                  </a:lnTo>
                  <a:lnTo>
                    <a:pt x="7301313" y="4335174"/>
                  </a:lnTo>
                  <a:lnTo>
                    <a:pt x="7253463" y="4341315"/>
                  </a:lnTo>
                  <a:lnTo>
                    <a:pt x="7204456" y="4343400"/>
                  </a:lnTo>
                  <a:lnTo>
                    <a:pt x="567982" y="4343400"/>
                  </a:lnTo>
                  <a:lnTo>
                    <a:pt x="518974" y="4341315"/>
                  </a:lnTo>
                  <a:lnTo>
                    <a:pt x="471123" y="4335174"/>
                  </a:lnTo>
                  <a:lnTo>
                    <a:pt x="424601" y="4325148"/>
                  </a:lnTo>
                  <a:lnTo>
                    <a:pt x="379578" y="4311406"/>
                  </a:lnTo>
                  <a:lnTo>
                    <a:pt x="336224" y="4294121"/>
                  </a:lnTo>
                  <a:lnTo>
                    <a:pt x="294709" y="4273461"/>
                  </a:lnTo>
                  <a:lnTo>
                    <a:pt x="255205" y="4249597"/>
                  </a:lnTo>
                  <a:lnTo>
                    <a:pt x="217881" y="4222701"/>
                  </a:lnTo>
                  <a:lnTo>
                    <a:pt x="182908" y="4192942"/>
                  </a:lnTo>
                  <a:lnTo>
                    <a:pt x="150457" y="4160491"/>
                  </a:lnTo>
                  <a:lnTo>
                    <a:pt x="120698" y="4125518"/>
                  </a:lnTo>
                  <a:lnTo>
                    <a:pt x="93802" y="4088194"/>
                  </a:lnTo>
                  <a:lnTo>
                    <a:pt x="69938" y="4048690"/>
                  </a:lnTo>
                  <a:lnTo>
                    <a:pt x="49278" y="4007175"/>
                  </a:lnTo>
                  <a:lnTo>
                    <a:pt x="31993" y="3963821"/>
                  </a:lnTo>
                  <a:lnTo>
                    <a:pt x="18251" y="3918798"/>
                  </a:lnTo>
                  <a:lnTo>
                    <a:pt x="8225" y="3872276"/>
                  </a:lnTo>
                  <a:lnTo>
                    <a:pt x="2084" y="3824425"/>
                  </a:lnTo>
                  <a:lnTo>
                    <a:pt x="0" y="3775417"/>
                  </a:lnTo>
                  <a:lnTo>
                    <a:pt x="0" y="567944"/>
                  </a:lnTo>
                  <a:close/>
                </a:path>
              </a:pathLst>
            </a:custGeom>
            <a:ln w="914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54696" y="5715000"/>
              <a:ext cx="1289303" cy="1142999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367278" y="1852625"/>
            <a:ext cx="21113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Kết</a:t>
            </a:r>
            <a:r>
              <a:rPr spc="-30" dirty="0"/>
              <a:t> </a:t>
            </a:r>
            <a:r>
              <a:rPr dirty="0"/>
              <a:t>quả</a:t>
            </a:r>
            <a:r>
              <a:rPr spc="-35" dirty="0"/>
              <a:t> </a:t>
            </a:r>
            <a:r>
              <a:rPr dirty="0"/>
              <a:t>đạt</a:t>
            </a:r>
            <a:r>
              <a:rPr spc="-40" dirty="0"/>
              <a:t> </a:t>
            </a:r>
            <a:r>
              <a:rPr spc="-20" dirty="0"/>
              <a:t>được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18461" y="2283663"/>
            <a:ext cx="537337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latin typeface="Times New Roman"/>
                <a:cs typeface="Times New Roman"/>
              </a:rPr>
              <a:t>Hoàn tiện trang chủ tương đối đẹp, vừa vặn với khung thời gian thầy cô đề ra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4540" y="4899786"/>
            <a:ext cx="348932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50495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lang="en-US" sz="1800" dirty="0" smtClean="0">
                <a:latin typeface="Calibri"/>
                <a:cs typeface="Calibri"/>
              </a:rPr>
              <a:t>Các tính năng thật sự của javascript chưa được ứng dụng nhiêu vào bài làm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5175" y="4925948"/>
            <a:ext cx="367792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24460" indent="-34226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lang="en-US" sz="1800" dirty="0" smtClean="0">
                <a:latin typeface="Calibri"/>
                <a:cs typeface="Calibri"/>
              </a:rPr>
              <a:t>Sẽ</a:t>
            </a:r>
            <a:r>
              <a:rPr lang="en-US" spc="-10" dirty="0">
                <a:latin typeface="Calibri"/>
                <a:cs typeface="Calibri"/>
              </a:rPr>
              <a:t> </a:t>
            </a:r>
            <a:r>
              <a:rPr lang="en-US" spc="-10" dirty="0" smtClean="0">
                <a:latin typeface="Calibri"/>
                <a:cs typeface="Calibri"/>
              </a:rPr>
              <a:t>bổ sung các tính năng của javascript để người xem dễ dàng truy cập cũng như tiếp cận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4540" y="3266983"/>
            <a:ext cx="3395345" cy="1383071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125220">
              <a:lnSpc>
                <a:spcPct val="100000"/>
              </a:lnSpc>
              <a:spcBef>
                <a:spcPts val="965"/>
              </a:spcBef>
            </a:pP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Hạn</a:t>
            </a:r>
            <a:r>
              <a:rPr sz="22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chế</a:t>
            </a:r>
            <a:endParaRPr sz="22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05"/>
              </a:spcBef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1800" dirty="0">
                <a:latin typeface="Calibri"/>
                <a:cs typeface="Calibri"/>
              </a:rPr>
              <a:t>Website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hiện tại chỉ vừa vặn cho các thiết bị có bề rộng từ 770px trở lên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75175" y="3234566"/>
            <a:ext cx="3486150" cy="144142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647065">
              <a:lnSpc>
                <a:spcPct val="100000"/>
              </a:lnSpc>
              <a:spcBef>
                <a:spcPts val="1220"/>
              </a:spcBef>
            </a:pP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Hướng</a:t>
            </a:r>
            <a:r>
              <a:rPr sz="22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phát</a:t>
            </a:r>
            <a:r>
              <a:rPr sz="22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triển</a:t>
            </a:r>
            <a:endParaRPr sz="2200" dirty="0">
              <a:latin typeface="Times New Roman"/>
              <a:cs typeface="Times New Roman"/>
            </a:endParaRPr>
          </a:p>
          <a:p>
            <a:pPr marL="354965" marR="5080" indent="-342265">
              <a:lnSpc>
                <a:spcPct val="100000"/>
              </a:lnSpc>
              <a:spcBef>
                <a:spcPts val="915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lang="en-US" sz="1800" dirty="0" smtClean="0">
                <a:latin typeface="Calibri"/>
                <a:cs typeface="Calibri"/>
              </a:rPr>
              <a:t>Sẽ tiếp tục phát triển trang web để có thể phù hợp với tất cả các loại thiết bị phổ biến hiện nay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85615" y="1171955"/>
            <a:ext cx="829310" cy="513715"/>
            <a:chOff x="3785615" y="1171955"/>
            <a:chExt cx="829310" cy="51371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5615" y="1171955"/>
              <a:ext cx="829056" cy="5135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96156" y="1181480"/>
              <a:ext cx="772921" cy="459232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638555" y="1271016"/>
            <a:ext cx="8505444" cy="5586983"/>
            <a:chOff x="638555" y="1271016"/>
            <a:chExt cx="8505444" cy="5586983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03064" y="1271016"/>
              <a:ext cx="989076" cy="5151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2842" y="1280160"/>
              <a:ext cx="934974" cy="46139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8555" y="1801368"/>
              <a:ext cx="7866888" cy="44378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5799" y="1828800"/>
              <a:ext cx="7772400" cy="43434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85799" y="1828800"/>
              <a:ext cx="7772400" cy="4343400"/>
            </a:xfrm>
            <a:custGeom>
              <a:avLst/>
              <a:gdLst/>
              <a:ahLst/>
              <a:cxnLst/>
              <a:rect l="l" t="t" r="r" b="b"/>
              <a:pathLst>
                <a:path w="7772400" h="4343400">
                  <a:moveTo>
                    <a:pt x="0" y="567944"/>
                  </a:moveTo>
                  <a:lnTo>
                    <a:pt x="2084" y="518936"/>
                  </a:lnTo>
                  <a:lnTo>
                    <a:pt x="8225" y="471086"/>
                  </a:lnTo>
                  <a:lnTo>
                    <a:pt x="18251" y="424566"/>
                  </a:lnTo>
                  <a:lnTo>
                    <a:pt x="31993" y="379544"/>
                  </a:lnTo>
                  <a:lnTo>
                    <a:pt x="49278" y="336192"/>
                  </a:lnTo>
                  <a:lnTo>
                    <a:pt x="69938" y="294680"/>
                  </a:lnTo>
                  <a:lnTo>
                    <a:pt x="93802" y="255178"/>
                  </a:lnTo>
                  <a:lnTo>
                    <a:pt x="120698" y="217857"/>
                  </a:lnTo>
                  <a:lnTo>
                    <a:pt x="150457" y="182888"/>
                  </a:lnTo>
                  <a:lnTo>
                    <a:pt x="182908" y="150440"/>
                  </a:lnTo>
                  <a:lnTo>
                    <a:pt x="217881" y="120684"/>
                  </a:lnTo>
                  <a:lnTo>
                    <a:pt x="255205" y="93790"/>
                  </a:lnTo>
                  <a:lnTo>
                    <a:pt x="294709" y="69929"/>
                  </a:lnTo>
                  <a:lnTo>
                    <a:pt x="336224" y="49272"/>
                  </a:lnTo>
                  <a:lnTo>
                    <a:pt x="379578" y="31988"/>
                  </a:lnTo>
                  <a:lnTo>
                    <a:pt x="424601" y="18249"/>
                  </a:lnTo>
                  <a:lnTo>
                    <a:pt x="471123" y="8224"/>
                  </a:lnTo>
                  <a:lnTo>
                    <a:pt x="518974" y="2084"/>
                  </a:lnTo>
                  <a:lnTo>
                    <a:pt x="567982" y="0"/>
                  </a:lnTo>
                  <a:lnTo>
                    <a:pt x="7204456" y="0"/>
                  </a:lnTo>
                  <a:lnTo>
                    <a:pt x="7253463" y="2084"/>
                  </a:lnTo>
                  <a:lnTo>
                    <a:pt x="7301313" y="8224"/>
                  </a:lnTo>
                  <a:lnTo>
                    <a:pt x="7347833" y="18249"/>
                  </a:lnTo>
                  <a:lnTo>
                    <a:pt x="7392855" y="31988"/>
                  </a:lnTo>
                  <a:lnTo>
                    <a:pt x="7436207" y="49272"/>
                  </a:lnTo>
                  <a:lnTo>
                    <a:pt x="7477719" y="69929"/>
                  </a:lnTo>
                  <a:lnTo>
                    <a:pt x="7517221" y="93790"/>
                  </a:lnTo>
                  <a:lnTo>
                    <a:pt x="7554542" y="120684"/>
                  </a:lnTo>
                  <a:lnTo>
                    <a:pt x="7589511" y="150440"/>
                  </a:lnTo>
                  <a:lnTo>
                    <a:pt x="7621959" y="182888"/>
                  </a:lnTo>
                  <a:lnTo>
                    <a:pt x="7651715" y="217857"/>
                  </a:lnTo>
                  <a:lnTo>
                    <a:pt x="7678609" y="255178"/>
                  </a:lnTo>
                  <a:lnTo>
                    <a:pt x="7702470" y="294680"/>
                  </a:lnTo>
                  <a:lnTo>
                    <a:pt x="7723127" y="336192"/>
                  </a:lnTo>
                  <a:lnTo>
                    <a:pt x="7740411" y="379544"/>
                  </a:lnTo>
                  <a:lnTo>
                    <a:pt x="7754150" y="424566"/>
                  </a:lnTo>
                  <a:lnTo>
                    <a:pt x="7764175" y="471086"/>
                  </a:lnTo>
                  <a:lnTo>
                    <a:pt x="7770315" y="518936"/>
                  </a:lnTo>
                  <a:lnTo>
                    <a:pt x="7772400" y="567944"/>
                  </a:lnTo>
                  <a:lnTo>
                    <a:pt x="7772400" y="3775417"/>
                  </a:lnTo>
                  <a:lnTo>
                    <a:pt x="7770315" y="3824425"/>
                  </a:lnTo>
                  <a:lnTo>
                    <a:pt x="7764175" y="3872276"/>
                  </a:lnTo>
                  <a:lnTo>
                    <a:pt x="7754150" y="3918798"/>
                  </a:lnTo>
                  <a:lnTo>
                    <a:pt x="7740411" y="3963821"/>
                  </a:lnTo>
                  <a:lnTo>
                    <a:pt x="7723127" y="4007175"/>
                  </a:lnTo>
                  <a:lnTo>
                    <a:pt x="7702470" y="4048690"/>
                  </a:lnTo>
                  <a:lnTo>
                    <a:pt x="7678609" y="4088194"/>
                  </a:lnTo>
                  <a:lnTo>
                    <a:pt x="7651715" y="4125518"/>
                  </a:lnTo>
                  <a:lnTo>
                    <a:pt x="7621959" y="4160491"/>
                  </a:lnTo>
                  <a:lnTo>
                    <a:pt x="7589511" y="4192942"/>
                  </a:lnTo>
                  <a:lnTo>
                    <a:pt x="7554542" y="4222701"/>
                  </a:lnTo>
                  <a:lnTo>
                    <a:pt x="7517221" y="4249597"/>
                  </a:lnTo>
                  <a:lnTo>
                    <a:pt x="7477719" y="4273461"/>
                  </a:lnTo>
                  <a:lnTo>
                    <a:pt x="7436207" y="4294121"/>
                  </a:lnTo>
                  <a:lnTo>
                    <a:pt x="7392855" y="4311406"/>
                  </a:lnTo>
                  <a:lnTo>
                    <a:pt x="7347833" y="4325148"/>
                  </a:lnTo>
                  <a:lnTo>
                    <a:pt x="7301313" y="4335174"/>
                  </a:lnTo>
                  <a:lnTo>
                    <a:pt x="7253463" y="4341315"/>
                  </a:lnTo>
                  <a:lnTo>
                    <a:pt x="7204456" y="4343400"/>
                  </a:lnTo>
                  <a:lnTo>
                    <a:pt x="567982" y="4343400"/>
                  </a:lnTo>
                  <a:lnTo>
                    <a:pt x="518974" y="4341315"/>
                  </a:lnTo>
                  <a:lnTo>
                    <a:pt x="471123" y="4335174"/>
                  </a:lnTo>
                  <a:lnTo>
                    <a:pt x="424601" y="4325148"/>
                  </a:lnTo>
                  <a:lnTo>
                    <a:pt x="379578" y="4311406"/>
                  </a:lnTo>
                  <a:lnTo>
                    <a:pt x="336224" y="4294121"/>
                  </a:lnTo>
                  <a:lnTo>
                    <a:pt x="294709" y="4273461"/>
                  </a:lnTo>
                  <a:lnTo>
                    <a:pt x="255205" y="4249597"/>
                  </a:lnTo>
                  <a:lnTo>
                    <a:pt x="217881" y="4222701"/>
                  </a:lnTo>
                  <a:lnTo>
                    <a:pt x="182908" y="4192942"/>
                  </a:lnTo>
                  <a:lnTo>
                    <a:pt x="150457" y="4160491"/>
                  </a:lnTo>
                  <a:lnTo>
                    <a:pt x="120698" y="4125518"/>
                  </a:lnTo>
                  <a:lnTo>
                    <a:pt x="93802" y="4088194"/>
                  </a:lnTo>
                  <a:lnTo>
                    <a:pt x="69938" y="4048690"/>
                  </a:lnTo>
                  <a:lnTo>
                    <a:pt x="49278" y="4007175"/>
                  </a:lnTo>
                  <a:lnTo>
                    <a:pt x="31993" y="3963821"/>
                  </a:lnTo>
                  <a:lnTo>
                    <a:pt x="18251" y="3918798"/>
                  </a:lnTo>
                  <a:lnTo>
                    <a:pt x="8225" y="3872276"/>
                  </a:lnTo>
                  <a:lnTo>
                    <a:pt x="2084" y="3824425"/>
                  </a:lnTo>
                  <a:lnTo>
                    <a:pt x="0" y="3775417"/>
                  </a:lnTo>
                  <a:lnTo>
                    <a:pt x="0" y="567944"/>
                  </a:lnTo>
                  <a:close/>
                </a:path>
              </a:pathLst>
            </a:custGeom>
            <a:ln w="914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54696" y="5715000"/>
              <a:ext cx="1289303" cy="1142999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367278" y="1852625"/>
            <a:ext cx="21113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Kết</a:t>
            </a:r>
            <a:r>
              <a:rPr spc="-30" dirty="0"/>
              <a:t> </a:t>
            </a:r>
            <a:r>
              <a:rPr dirty="0"/>
              <a:t>quả</a:t>
            </a:r>
            <a:r>
              <a:rPr spc="-35" dirty="0"/>
              <a:t> </a:t>
            </a:r>
            <a:r>
              <a:rPr dirty="0"/>
              <a:t>đạt</a:t>
            </a:r>
            <a:r>
              <a:rPr spc="-40" dirty="0"/>
              <a:t> </a:t>
            </a:r>
            <a:r>
              <a:rPr spc="-20" dirty="0"/>
              <a:t>được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18461" y="2283663"/>
            <a:ext cx="537337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latin typeface="Times New Roman"/>
                <a:cs typeface="Times New Roman"/>
              </a:rPr>
              <a:t>Hoàn tiện trang chủ tương đối đẹp, vừa vặn với khung thời gian thầy cô đề ra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4540" y="4899786"/>
            <a:ext cx="348932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50495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lang="en-US" sz="1800" dirty="0" smtClean="0">
                <a:latin typeface="Calibri"/>
                <a:cs typeface="Calibri"/>
              </a:rPr>
              <a:t>Các tính năng thật sự của javascript chưa được ứng dụng nhiêu vào bài làm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5175" y="4925948"/>
            <a:ext cx="367792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24460" indent="-34226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lang="en-US" sz="1800" dirty="0" smtClean="0">
                <a:latin typeface="Calibri"/>
                <a:cs typeface="Calibri"/>
              </a:rPr>
              <a:t>Sẽ</a:t>
            </a:r>
            <a:r>
              <a:rPr lang="en-US" spc="-10" dirty="0">
                <a:latin typeface="Calibri"/>
                <a:cs typeface="Calibri"/>
              </a:rPr>
              <a:t> </a:t>
            </a:r>
            <a:r>
              <a:rPr lang="en-US" spc="-10" dirty="0" smtClean="0">
                <a:latin typeface="Calibri"/>
                <a:cs typeface="Calibri"/>
              </a:rPr>
              <a:t>bổ sung các tính năng của javascript để người xem dễ dàng truy cập cũng như tiếp cận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4540" y="3266983"/>
            <a:ext cx="3395345" cy="1383071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125220">
              <a:lnSpc>
                <a:spcPct val="100000"/>
              </a:lnSpc>
              <a:spcBef>
                <a:spcPts val="965"/>
              </a:spcBef>
            </a:pP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Hạn</a:t>
            </a:r>
            <a:r>
              <a:rPr sz="22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chế</a:t>
            </a:r>
            <a:endParaRPr sz="22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05"/>
              </a:spcBef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1800" dirty="0">
                <a:latin typeface="Calibri"/>
                <a:cs typeface="Calibri"/>
              </a:rPr>
              <a:t>Website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hiện tại chỉ vừa vặn cho các thiết bị có bề rộng từ 770px trở lên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75175" y="3234566"/>
            <a:ext cx="3486150" cy="144142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647065">
              <a:lnSpc>
                <a:spcPct val="100000"/>
              </a:lnSpc>
              <a:spcBef>
                <a:spcPts val="1220"/>
              </a:spcBef>
            </a:pP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Hướng</a:t>
            </a:r>
            <a:r>
              <a:rPr sz="22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phát</a:t>
            </a:r>
            <a:r>
              <a:rPr sz="22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triển</a:t>
            </a:r>
            <a:endParaRPr sz="2200" dirty="0">
              <a:latin typeface="Times New Roman"/>
              <a:cs typeface="Times New Roman"/>
            </a:endParaRPr>
          </a:p>
          <a:p>
            <a:pPr marL="354965" marR="5080" indent="-342265">
              <a:lnSpc>
                <a:spcPct val="100000"/>
              </a:lnSpc>
              <a:spcBef>
                <a:spcPts val="915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lang="en-US" sz="1800" dirty="0" smtClean="0">
                <a:latin typeface="Calibri"/>
                <a:cs typeface="Calibri"/>
              </a:rPr>
              <a:t>Sẽ tiếp tục phát triển trang web để có thể phù hợp với tất cả các loại thiết bị phổ biến hiện nay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433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7800" y="2971800"/>
            <a:ext cx="77283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 smtClean="0">
                <a:solidFill>
                  <a:schemeClr val="bg1"/>
                </a:solidFill>
                <a:latin typeface="Swis721 BdOul BT" panose="04020705020B03040203" pitchFamily="82" charset="0"/>
                <a:cs typeface="Times New Roman" panose="02020603050405020304" pitchFamily="18" charset="0"/>
              </a:rPr>
              <a:t>THANK YOU</a:t>
            </a:r>
            <a:endParaRPr lang="en-US" sz="10000" dirty="0">
              <a:solidFill>
                <a:schemeClr val="bg1"/>
              </a:solidFill>
              <a:latin typeface="Swis721 BdOul BT" panose="04020705020B03040203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670048" y="1525524"/>
            <a:ext cx="803275" cy="516890"/>
            <a:chOff x="2670048" y="1525524"/>
            <a:chExt cx="803275" cy="51689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0048" y="1525524"/>
              <a:ext cx="803148" cy="5166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79446" y="1536065"/>
              <a:ext cx="748665" cy="46139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570732" y="1543811"/>
            <a:ext cx="1125220" cy="500380"/>
            <a:chOff x="3570732" y="1543811"/>
            <a:chExt cx="1125220" cy="50038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70732" y="1543811"/>
              <a:ext cx="306324" cy="3977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80384" y="1553590"/>
              <a:ext cx="251205" cy="34302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48100" y="1641347"/>
              <a:ext cx="847344" cy="40233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58260" y="1650999"/>
              <a:ext cx="792861" cy="348107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4791455" y="1531619"/>
            <a:ext cx="817244" cy="410209"/>
            <a:chOff x="4791455" y="1531619"/>
            <a:chExt cx="817244" cy="410209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91455" y="1531619"/>
              <a:ext cx="816863" cy="40995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01234" y="1542160"/>
              <a:ext cx="761491" cy="354456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718047" y="1531619"/>
            <a:ext cx="751840" cy="410209"/>
            <a:chOff x="5718047" y="1531619"/>
            <a:chExt cx="751840" cy="410209"/>
          </a:xfrm>
        </p:grpSpPr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18047" y="1531619"/>
              <a:ext cx="751331" cy="40995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27445" y="1542160"/>
              <a:ext cx="696340" cy="354456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67155" y="2334767"/>
            <a:ext cx="8239125" cy="4498975"/>
            <a:chOff x="867155" y="2334767"/>
            <a:chExt cx="8239125" cy="4498975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67155" y="2334767"/>
              <a:ext cx="7181088" cy="390448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4399" y="2362199"/>
              <a:ext cx="7086600" cy="38100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14399" y="2362199"/>
              <a:ext cx="7086600" cy="3810000"/>
            </a:xfrm>
            <a:custGeom>
              <a:avLst/>
              <a:gdLst/>
              <a:ahLst/>
              <a:cxnLst/>
              <a:rect l="l" t="t" r="r" b="b"/>
              <a:pathLst>
                <a:path w="7086600" h="3810000">
                  <a:moveTo>
                    <a:pt x="0" y="498221"/>
                  </a:moveTo>
                  <a:lnTo>
                    <a:pt x="2280" y="450231"/>
                  </a:lnTo>
                  <a:lnTo>
                    <a:pt x="8983" y="403533"/>
                  </a:lnTo>
                  <a:lnTo>
                    <a:pt x="19900" y="358337"/>
                  </a:lnTo>
                  <a:lnTo>
                    <a:pt x="34821" y="314850"/>
                  </a:lnTo>
                  <a:lnTo>
                    <a:pt x="53538" y="273281"/>
                  </a:lnTo>
                  <a:lnTo>
                    <a:pt x="75842" y="233839"/>
                  </a:lnTo>
                  <a:lnTo>
                    <a:pt x="101524" y="196732"/>
                  </a:lnTo>
                  <a:lnTo>
                    <a:pt x="130376" y="162169"/>
                  </a:lnTo>
                  <a:lnTo>
                    <a:pt x="162189" y="130359"/>
                  </a:lnTo>
                  <a:lnTo>
                    <a:pt x="196754" y="101509"/>
                  </a:lnTo>
                  <a:lnTo>
                    <a:pt x="233861" y="75830"/>
                  </a:lnTo>
                  <a:lnTo>
                    <a:pt x="273303" y="53529"/>
                  </a:lnTo>
                  <a:lnTo>
                    <a:pt x="314871" y="34814"/>
                  </a:lnTo>
                  <a:lnTo>
                    <a:pt x="358355" y="19896"/>
                  </a:lnTo>
                  <a:lnTo>
                    <a:pt x="403547" y="8981"/>
                  </a:lnTo>
                  <a:lnTo>
                    <a:pt x="450239" y="2280"/>
                  </a:lnTo>
                  <a:lnTo>
                    <a:pt x="498221" y="0"/>
                  </a:lnTo>
                  <a:lnTo>
                    <a:pt x="6588379" y="0"/>
                  </a:lnTo>
                  <a:lnTo>
                    <a:pt x="6636368" y="2280"/>
                  </a:lnTo>
                  <a:lnTo>
                    <a:pt x="6683066" y="8981"/>
                  </a:lnTo>
                  <a:lnTo>
                    <a:pt x="6728262" y="19896"/>
                  </a:lnTo>
                  <a:lnTo>
                    <a:pt x="6771749" y="34814"/>
                  </a:lnTo>
                  <a:lnTo>
                    <a:pt x="6813318" y="53529"/>
                  </a:lnTo>
                  <a:lnTo>
                    <a:pt x="6852760" y="75830"/>
                  </a:lnTo>
                  <a:lnTo>
                    <a:pt x="6889867" y="101509"/>
                  </a:lnTo>
                  <a:lnTo>
                    <a:pt x="6924430" y="130359"/>
                  </a:lnTo>
                  <a:lnTo>
                    <a:pt x="6956240" y="162169"/>
                  </a:lnTo>
                  <a:lnTo>
                    <a:pt x="6985090" y="196732"/>
                  </a:lnTo>
                  <a:lnTo>
                    <a:pt x="7010769" y="233839"/>
                  </a:lnTo>
                  <a:lnTo>
                    <a:pt x="7033070" y="273281"/>
                  </a:lnTo>
                  <a:lnTo>
                    <a:pt x="7051785" y="314850"/>
                  </a:lnTo>
                  <a:lnTo>
                    <a:pt x="7066703" y="358337"/>
                  </a:lnTo>
                  <a:lnTo>
                    <a:pt x="7077618" y="403533"/>
                  </a:lnTo>
                  <a:lnTo>
                    <a:pt x="7084319" y="450231"/>
                  </a:lnTo>
                  <a:lnTo>
                    <a:pt x="7086600" y="498221"/>
                  </a:lnTo>
                  <a:lnTo>
                    <a:pt x="7086600" y="3311766"/>
                  </a:lnTo>
                  <a:lnTo>
                    <a:pt x="7084319" y="3359750"/>
                  </a:lnTo>
                  <a:lnTo>
                    <a:pt x="7077618" y="3406443"/>
                  </a:lnTo>
                  <a:lnTo>
                    <a:pt x="7066703" y="3451637"/>
                  </a:lnTo>
                  <a:lnTo>
                    <a:pt x="7051785" y="3495122"/>
                  </a:lnTo>
                  <a:lnTo>
                    <a:pt x="7033070" y="3536691"/>
                  </a:lnTo>
                  <a:lnTo>
                    <a:pt x="7010769" y="3576134"/>
                  </a:lnTo>
                  <a:lnTo>
                    <a:pt x="6985090" y="3613243"/>
                  </a:lnTo>
                  <a:lnTo>
                    <a:pt x="6956240" y="3647808"/>
                  </a:lnTo>
                  <a:lnTo>
                    <a:pt x="6924430" y="3679621"/>
                  </a:lnTo>
                  <a:lnTo>
                    <a:pt x="6889867" y="3708474"/>
                  </a:lnTo>
                  <a:lnTo>
                    <a:pt x="6852760" y="3734156"/>
                  </a:lnTo>
                  <a:lnTo>
                    <a:pt x="6813318" y="3756461"/>
                  </a:lnTo>
                  <a:lnTo>
                    <a:pt x="6771749" y="3775178"/>
                  </a:lnTo>
                  <a:lnTo>
                    <a:pt x="6728262" y="3790099"/>
                  </a:lnTo>
                  <a:lnTo>
                    <a:pt x="6683066" y="3801016"/>
                  </a:lnTo>
                  <a:lnTo>
                    <a:pt x="6636368" y="3807719"/>
                  </a:lnTo>
                  <a:lnTo>
                    <a:pt x="6588379" y="3810000"/>
                  </a:lnTo>
                  <a:lnTo>
                    <a:pt x="498221" y="3810000"/>
                  </a:lnTo>
                  <a:lnTo>
                    <a:pt x="450239" y="3807719"/>
                  </a:lnTo>
                  <a:lnTo>
                    <a:pt x="403547" y="3801016"/>
                  </a:lnTo>
                  <a:lnTo>
                    <a:pt x="358355" y="3790099"/>
                  </a:lnTo>
                  <a:lnTo>
                    <a:pt x="314871" y="3775178"/>
                  </a:lnTo>
                  <a:lnTo>
                    <a:pt x="273303" y="3756461"/>
                  </a:lnTo>
                  <a:lnTo>
                    <a:pt x="233861" y="3734156"/>
                  </a:lnTo>
                  <a:lnTo>
                    <a:pt x="196754" y="3708474"/>
                  </a:lnTo>
                  <a:lnTo>
                    <a:pt x="162189" y="3679621"/>
                  </a:lnTo>
                  <a:lnTo>
                    <a:pt x="130376" y="3647808"/>
                  </a:lnTo>
                  <a:lnTo>
                    <a:pt x="101524" y="3613243"/>
                  </a:lnTo>
                  <a:lnTo>
                    <a:pt x="75842" y="3576134"/>
                  </a:lnTo>
                  <a:lnTo>
                    <a:pt x="53538" y="3536691"/>
                  </a:lnTo>
                  <a:lnTo>
                    <a:pt x="34821" y="3495122"/>
                  </a:lnTo>
                  <a:lnTo>
                    <a:pt x="19900" y="3451637"/>
                  </a:lnTo>
                  <a:lnTo>
                    <a:pt x="8983" y="3406443"/>
                  </a:lnTo>
                  <a:lnTo>
                    <a:pt x="2280" y="3359750"/>
                  </a:lnTo>
                  <a:lnTo>
                    <a:pt x="0" y="3311766"/>
                  </a:lnTo>
                  <a:lnTo>
                    <a:pt x="0" y="498221"/>
                  </a:lnTo>
                  <a:close/>
                </a:path>
              </a:pathLst>
            </a:custGeom>
            <a:ln w="914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89291" y="5157216"/>
              <a:ext cx="1816607" cy="16764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97963" y="5542788"/>
              <a:ext cx="5286755" cy="50901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929383" y="5486400"/>
              <a:ext cx="5271770" cy="494030"/>
            </a:xfrm>
            <a:custGeom>
              <a:avLst/>
              <a:gdLst/>
              <a:ahLst/>
              <a:cxnLst/>
              <a:rect l="l" t="t" r="r" b="b"/>
              <a:pathLst>
                <a:path w="5271770" h="494029">
                  <a:moveTo>
                    <a:pt x="5189220" y="0"/>
                  </a:moveTo>
                  <a:lnTo>
                    <a:pt x="82296" y="0"/>
                  </a:lnTo>
                  <a:lnTo>
                    <a:pt x="50256" y="6465"/>
                  </a:lnTo>
                  <a:lnTo>
                    <a:pt x="24098" y="24098"/>
                  </a:lnTo>
                  <a:lnTo>
                    <a:pt x="6465" y="50256"/>
                  </a:lnTo>
                  <a:lnTo>
                    <a:pt x="0" y="82296"/>
                  </a:lnTo>
                  <a:lnTo>
                    <a:pt x="0" y="411480"/>
                  </a:lnTo>
                  <a:lnTo>
                    <a:pt x="6465" y="443514"/>
                  </a:lnTo>
                  <a:lnTo>
                    <a:pt x="24098" y="469672"/>
                  </a:lnTo>
                  <a:lnTo>
                    <a:pt x="50256" y="487309"/>
                  </a:lnTo>
                  <a:lnTo>
                    <a:pt x="82296" y="493775"/>
                  </a:lnTo>
                  <a:lnTo>
                    <a:pt x="5189220" y="493775"/>
                  </a:lnTo>
                  <a:lnTo>
                    <a:pt x="5221259" y="487309"/>
                  </a:lnTo>
                  <a:lnTo>
                    <a:pt x="5247417" y="469672"/>
                  </a:lnTo>
                  <a:lnTo>
                    <a:pt x="5265050" y="443514"/>
                  </a:lnTo>
                  <a:lnTo>
                    <a:pt x="5271516" y="411480"/>
                  </a:lnTo>
                  <a:lnTo>
                    <a:pt x="5271516" y="82296"/>
                  </a:lnTo>
                  <a:lnTo>
                    <a:pt x="5265050" y="50256"/>
                  </a:lnTo>
                  <a:lnTo>
                    <a:pt x="5247417" y="24098"/>
                  </a:lnTo>
                  <a:lnTo>
                    <a:pt x="5221259" y="6465"/>
                  </a:lnTo>
                  <a:lnTo>
                    <a:pt x="5189220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29383" y="5486400"/>
              <a:ext cx="5271770" cy="494030"/>
            </a:xfrm>
            <a:custGeom>
              <a:avLst/>
              <a:gdLst/>
              <a:ahLst/>
              <a:cxnLst/>
              <a:rect l="l" t="t" r="r" b="b"/>
              <a:pathLst>
                <a:path w="5271770" h="494029">
                  <a:moveTo>
                    <a:pt x="0" y="82296"/>
                  </a:moveTo>
                  <a:lnTo>
                    <a:pt x="6465" y="50256"/>
                  </a:lnTo>
                  <a:lnTo>
                    <a:pt x="24098" y="24098"/>
                  </a:lnTo>
                  <a:lnTo>
                    <a:pt x="50256" y="6465"/>
                  </a:lnTo>
                  <a:lnTo>
                    <a:pt x="82296" y="0"/>
                  </a:lnTo>
                  <a:lnTo>
                    <a:pt x="5189220" y="0"/>
                  </a:lnTo>
                  <a:lnTo>
                    <a:pt x="5221259" y="6465"/>
                  </a:lnTo>
                  <a:lnTo>
                    <a:pt x="5247417" y="24098"/>
                  </a:lnTo>
                  <a:lnTo>
                    <a:pt x="5265050" y="50256"/>
                  </a:lnTo>
                  <a:lnTo>
                    <a:pt x="5271516" y="82296"/>
                  </a:lnTo>
                  <a:lnTo>
                    <a:pt x="5271516" y="411480"/>
                  </a:lnTo>
                  <a:lnTo>
                    <a:pt x="5265050" y="443514"/>
                  </a:lnTo>
                  <a:lnTo>
                    <a:pt x="5247417" y="469672"/>
                  </a:lnTo>
                  <a:lnTo>
                    <a:pt x="5221259" y="487309"/>
                  </a:lnTo>
                  <a:lnTo>
                    <a:pt x="5189220" y="493775"/>
                  </a:lnTo>
                  <a:lnTo>
                    <a:pt x="82296" y="493775"/>
                  </a:lnTo>
                  <a:lnTo>
                    <a:pt x="50256" y="487309"/>
                  </a:lnTo>
                  <a:lnTo>
                    <a:pt x="24098" y="469672"/>
                  </a:lnTo>
                  <a:lnTo>
                    <a:pt x="6465" y="443514"/>
                  </a:lnTo>
                  <a:lnTo>
                    <a:pt x="0" y="411480"/>
                  </a:lnTo>
                  <a:lnTo>
                    <a:pt x="0" y="82296"/>
                  </a:lnTo>
                  <a:close/>
                </a:path>
              </a:pathLst>
            </a:custGeom>
            <a:ln w="12192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73580" y="3790187"/>
              <a:ext cx="5286756" cy="50901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905000" y="3733800"/>
              <a:ext cx="5271770" cy="494030"/>
            </a:xfrm>
            <a:custGeom>
              <a:avLst/>
              <a:gdLst/>
              <a:ahLst/>
              <a:cxnLst/>
              <a:rect l="l" t="t" r="r" b="b"/>
              <a:pathLst>
                <a:path w="5271770" h="494029">
                  <a:moveTo>
                    <a:pt x="5189220" y="0"/>
                  </a:moveTo>
                  <a:lnTo>
                    <a:pt x="82295" y="0"/>
                  </a:lnTo>
                  <a:lnTo>
                    <a:pt x="50256" y="6465"/>
                  </a:lnTo>
                  <a:lnTo>
                    <a:pt x="24098" y="24098"/>
                  </a:lnTo>
                  <a:lnTo>
                    <a:pt x="6465" y="50256"/>
                  </a:lnTo>
                  <a:lnTo>
                    <a:pt x="0" y="82295"/>
                  </a:lnTo>
                  <a:lnTo>
                    <a:pt x="0" y="411480"/>
                  </a:lnTo>
                  <a:lnTo>
                    <a:pt x="6465" y="443519"/>
                  </a:lnTo>
                  <a:lnTo>
                    <a:pt x="24098" y="469677"/>
                  </a:lnTo>
                  <a:lnTo>
                    <a:pt x="50256" y="487310"/>
                  </a:lnTo>
                  <a:lnTo>
                    <a:pt x="82295" y="493775"/>
                  </a:lnTo>
                  <a:lnTo>
                    <a:pt x="5189220" y="493775"/>
                  </a:lnTo>
                  <a:lnTo>
                    <a:pt x="5221259" y="487310"/>
                  </a:lnTo>
                  <a:lnTo>
                    <a:pt x="5247417" y="469677"/>
                  </a:lnTo>
                  <a:lnTo>
                    <a:pt x="5265050" y="443519"/>
                  </a:lnTo>
                  <a:lnTo>
                    <a:pt x="5271516" y="411480"/>
                  </a:lnTo>
                  <a:lnTo>
                    <a:pt x="5271516" y="82295"/>
                  </a:lnTo>
                  <a:lnTo>
                    <a:pt x="5265050" y="50256"/>
                  </a:lnTo>
                  <a:lnTo>
                    <a:pt x="5247417" y="24098"/>
                  </a:lnTo>
                  <a:lnTo>
                    <a:pt x="5221259" y="6465"/>
                  </a:lnTo>
                  <a:lnTo>
                    <a:pt x="5189220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05000" y="3733800"/>
              <a:ext cx="5271770" cy="494030"/>
            </a:xfrm>
            <a:custGeom>
              <a:avLst/>
              <a:gdLst/>
              <a:ahLst/>
              <a:cxnLst/>
              <a:rect l="l" t="t" r="r" b="b"/>
              <a:pathLst>
                <a:path w="5271770" h="494029">
                  <a:moveTo>
                    <a:pt x="0" y="82295"/>
                  </a:moveTo>
                  <a:lnTo>
                    <a:pt x="6465" y="50256"/>
                  </a:lnTo>
                  <a:lnTo>
                    <a:pt x="24098" y="24098"/>
                  </a:lnTo>
                  <a:lnTo>
                    <a:pt x="50256" y="6465"/>
                  </a:lnTo>
                  <a:lnTo>
                    <a:pt x="82295" y="0"/>
                  </a:lnTo>
                  <a:lnTo>
                    <a:pt x="5189220" y="0"/>
                  </a:lnTo>
                  <a:lnTo>
                    <a:pt x="5221259" y="6465"/>
                  </a:lnTo>
                  <a:lnTo>
                    <a:pt x="5247417" y="24098"/>
                  </a:lnTo>
                  <a:lnTo>
                    <a:pt x="5265050" y="50256"/>
                  </a:lnTo>
                  <a:lnTo>
                    <a:pt x="5271516" y="82295"/>
                  </a:lnTo>
                  <a:lnTo>
                    <a:pt x="5271516" y="411480"/>
                  </a:lnTo>
                  <a:lnTo>
                    <a:pt x="5265050" y="443519"/>
                  </a:lnTo>
                  <a:lnTo>
                    <a:pt x="5247417" y="469677"/>
                  </a:lnTo>
                  <a:lnTo>
                    <a:pt x="5221259" y="487310"/>
                  </a:lnTo>
                  <a:lnTo>
                    <a:pt x="5189220" y="493775"/>
                  </a:lnTo>
                  <a:lnTo>
                    <a:pt x="82295" y="493775"/>
                  </a:lnTo>
                  <a:lnTo>
                    <a:pt x="50256" y="487310"/>
                  </a:lnTo>
                  <a:lnTo>
                    <a:pt x="24098" y="469677"/>
                  </a:lnTo>
                  <a:lnTo>
                    <a:pt x="6465" y="443519"/>
                  </a:lnTo>
                  <a:lnTo>
                    <a:pt x="0" y="411480"/>
                  </a:lnTo>
                  <a:lnTo>
                    <a:pt x="0" y="82295"/>
                  </a:lnTo>
                  <a:close/>
                </a:path>
              </a:pathLst>
            </a:custGeom>
            <a:ln w="12192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73580" y="4704588"/>
              <a:ext cx="5286756" cy="50901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905000" y="4648200"/>
              <a:ext cx="5271770" cy="494030"/>
            </a:xfrm>
            <a:custGeom>
              <a:avLst/>
              <a:gdLst/>
              <a:ahLst/>
              <a:cxnLst/>
              <a:rect l="l" t="t" r="r" b="b"/>
              <a:pathLst>
                <a:path w="5271770" h="494029">
                  <a:moveTo>
                    <a:pt x="5189220" y="0"/>
                  </a:moveTo>
                  <a:lnTo>
                    <a:pt x="82295" y="0"/>
                  </a:lnTo>
                  <a:lnTo>
                    <a:pt x="50256" y="6465"/>
                  </a:lnTo>
                  <a:lnTo>
                    <a:pt x="24098" y="24098"/>
                  </a:lnTo>
                  <a:lnTo>
                    <a:pt x="6465" y="50256"/>
                  </a:lnTo>
                  <a:lnTo>
                    <a:pt x="0" y="82295"/>
                  </a:lnTo>
                  <a:lnTo>
                    <a:pt x="0" y="411480"/>
                  </a:lnTo>
                  <a:lnTo>
                    <a:pt x="6465" y="443519"/>
                  </a:lnTo>
                  <a:lnTo>
                    <a:pt x="24098" y="469677"/>
                  </a:lnTo>
                  <a:lnTo>
                    <a:pt x="50256" y="487310"/>
                  </a:lnTo>
                  <a:lnTo>
                    <a:pt x="82295" y="493775"/>
                  </a:lnTo>
                  <a:lnTo>
                    <a:pt x="5189220" y="493775"/>
                  </a:lnTo>
                  <a:lnTo>
                    <a:pt x="5221259" y="487310"/>
                  </a:lnTo>
                  <a:lnTo>
                    <a:pt x="5247417" y="469677"/>
                  </a:lnTo>
                  <a:lnTo>
                    <a:pt x="5265050" y="443519"/>
                  </a:lnTo>
                  <a:lnTo>
                    <a:pt x="5271516" y="411480"/>
                  </a:lnTo>
                  <a:lnTo>
                    <a:pt x="5271516" y="82295"/>
                  </a:lnTo>
                  <a:lnTo>
                    <a:pt x="5265050" y="50256"/>
                  </a:lnTo>
                  <a:lnTo>
                    <a:pt x="5247417" y="24098"/>
                  </a:lnTo>
                  <a:lnTo>
                    <a:pt x="5221259" y="6465"/>
                  </a:lnTo>
                  <a:lnTo>
                    <a:pt x="518922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05000" y="4648200"/>
              <a:ext cx="5271770" cy="494030"/>
            </a:xfrm>
            <a:custGeom>
              <a:avLst/>
              <a:gdLst/>
              <a:ahLst/>
              <a:cxnLst/>
              <a:rect l="l" t="t" r="r" b="b"/>
              <a:pathLst>
                <a:path w="5271770" h="494029">
                  <a:moveTo>
                    <a:pt x="0" y="82295"/>
                  </a:moveTo>
                  <a:lnTo>
                    <a:pt x="6465" y="50256"/>
                  </a:lnTo>
                  <a:lnTo>
                    <a:pt x="24098" y="24098"/>
                  </a:lnTo>
                  <a:lnTo>
                    <a:pt x="50256" y="6465"/>
                  </a:lnTo>
                  <a:lnTo>
                    <a:pt x="82295" y="0"/>
                  </a:lnTo>
                  <a:lnTo>
                    <a:pt x="5189220" y="0"/>
                  </a:lnTo>
                  <a:lnTo>
                    <a:pt x="5221259" y="6465"/>
                  </a:lnTo>
                  <a:lnTo>
                    <a:pt x="5247417" y="24098"/>
                  </a:lnTo>
                  <a:lnTo>
                    <a:pt x="5265050" y="50256"/>
                  </a:lnTo>
                  <a:lnTo>
                    <a:pt x="5271516" y="82295"/>
                  </a:lnTo>
                  <a:lnTo>
                    <a:pt x="5271516" y="411480"/>
                  </a:lnTo>
                  <a:lnTo>
                    <a:pt x="5265050" y="443519"/>
                  </a:lnTo>
                  <a:lnTo>
                    <a:pt x="5247417" y="469677"/>
                  </a:lnTo>
                  <a:lnTo>
                    <a:pt x="5221259" y="487310"/>
                  </a:lnTo>
                  <a:lnTo>
                    <a:pt x="5189220" y="493775"/>
                  </a:lnTo>
                  <a:lnTo>
                    <a:pt x="82295" y="493775"/>
                  </a:lnTo>
                  <a:lnTo>
                    <a:pt x="50256" y="487310"/>
                  </a:lnTo>
                  <a:lnTo>
                    <a:pt x="24098" y="469677"/>
                  </a:lnTo>
                  <a:lnTo>
                    <a:pt x="6465" y="443519"/>
                  </a:lnTo>
                  <a:lnTo>
                    <a:pt x="0" y="411480"/>
                  </a:lnTo>
                  <a:lnTo>
                    <a:pt x="0" y="82295"/>
                  </a:lnTo>
                  <a:close/>
                </a:path>
              </a:pathLst>
            </a:custGeom>
            <a:ln w="12192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73580" y="2763011"/>
              <a:ext cx="5286756" cy="50901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905000" y="2706623"/>
              <a:ext cx="5271770" cy="494030"/>
            </a:xfrm>
            <a:custGeom>
              <a:avLst/>
              <a:gdLst/>
              <a:ahLst/>
              <a:cxnLst/>
              <a:rect l="l" t="t" r="r" b="b"/>
              <a:pathLst>
                <a:path w="5271770" h="494030">
                  <a:moveTo>
                    <a:pt x="5189220" y="0"/>
                  </a:moveTo>
                  <a:lnTo>
                    <a:pt x="82295" y="0"/>
                  </a:lnTo>
                  <a:lnTo>
                    <a:pt x="50256" y="6465"/>
                  </a:lnTo>
                  <a:lnTo>
                    <a:pt x="24098" y="24098"/>
                  </a:lnTo>
                  <a:lnTo>
                    <a:pt x="6465" y="50256"/>
                  </a:lnTo>
                  <a:lnTo>
                    <a:pt x="0" y="82296"/>
                  </a:lnTo>
                  <a:lnTo>
                    <a:pt x="0" y="411479"/>
                  </a:lnTo>
                  <a:lnTo>
                    <a:pt x="6465" y="443519"/>
                  </a:lnTo>
                  <a:lnTo>
                    <a:pt x="24098" y="469677"/>
                  </a:lnTo>
                  <a:lnTo>
                    <a:pt x="50256" y="487310"/>
                  </a:lnTo>
                  <a:lnTo>
                    <a:pt x="82295" y="493775"/>
                  </a:lnTo>
                  <a:lnTo>
                    <a:pt x="5189220" y="493775"/>
                  </a:lnTo>
                  <a:lnTo>
                    <a:pt x="5221259" y="487310"/>
                  </a:lnTo>
                  <a:lnTo>
                    <a:pt x="5247417" y="469677"/>
                  </a:lnTo>
                  <a:lnTo>
                    <a:pt x="5265050" y="443519"/>
                  </a:lnTo>
                  <a:lnTo>
                    <a:pt x="5271516" y="411479"/>
                  </a:lnTo>
                  <a:lnTo>
                    <a:pt x="5271516" y="82296"/>
                  </a:lnTo>
                  <a:lnTo>
                    <a:pt x="5265050" y="50256"/>
                  </a:lnTo>
                  <a:lnTo>
                    <a:pt x="5247417" y="24098"/>
                  </a:lnTo>
                  <a:lnTo>
                    <a:pt x="5221259" y="6465"/>
                  </a:lnTo>
                  <a:lnTo>
                    <a:pt x="5189220" y="0"/>
                  </a:lnTo>
                  <a:close/>
                </a:path>
              </a:pathLst>
            </a:custGeom>
            <a:solidFill>
              <a:srgbClr val="8EB4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05000" y="2706623"/>
              <a:ext cx="5271770" cy="494030"/>
            </a:xfrm>
            <a:custGeom>
              <a:avLst/>
              <a:gdLst/>
              <a:ahLst/>
              <a:cxnLst/>
              <a:rect l="l" t="t" r="r" b="b"/>
              <a:pathLst>
                <a:path w="5271770" h="494030">
                  <a:moveTo>
                    <a:pt x="0" y="82296"/>
                  </a:moveTo>
                  <a:lnTo>
                    <a:pt x="6465" y="50256"/>
                  </a:lnTo>
                  <a:lnTo>
                    <a:pt x="24098" y="24098"/>
                  </a:lnTo>
                  <a:lnTo>
                    <a:pt x="50256" y="6465"/>
                  </a:lnTo>
                  <a:lnTo>
                    <a:pt x="82295" y="0"/>
                  </a:lnTo>
                  <a:lnTo>
                    <a:pt x="5189220" y="0"/>
                  </a:lnTo>
                  <a:lnTo>
                    <a:pt x="5221259" y="6465"/>
                  </a:lnTo>
                  <a:lnTo>
                    <a:pt x="5247417" y="24098"/>
                  </a:lnTo>
                  <a:lnTo>
                    <a:pt x="5265050" y="50256"/>
                  </a:lnTo>
                  <a:lnTo>
                    <a:pt x="5271516" y="82296"/>
                  </a:lnTo>
                  <a:lnTo>
                    <a:pt x="5271516" y="411479"/>
                  </a:lnTo>
                  <a:lnTo>
                    <a:pt x="5265050" y="443519"/>
                  </a:lnTo>
                  <a:lnTo>
                    <a:pt x="5247417" y="469677"/>
                  </a:lnTo>
                  <a:lnTo>
                    <a:pt x="5221259" y="487310"/>
                  </a:lnTo>
                  <a:lnTo>
                    <a:pt x="5189220" y="493775"/>
                  </a:lnTo>
                  <a:lnTo>
                    <a:pt x="82295" y="493775"/>
                  </a:lnTo>
                  <a:lnTo>
                    <a:pt x="50256" y="487310"/>
                  </a:lnTo>
                  <a:lnTo>
                    <a:pt x="24098" y="469677"/>
                  </a:lnTo>
                  <a:lnTo>
                    <a:pt x="6465" y="443519"/>
                  </a:lnTo>
                  <a:lnTo>
                    <a:pt x="0" y="411479"/>
                  </a:lnTo>
                  <a:lnTo>
                    <a:pt x="0" y="82296"/>
                  </a:lnTo>
                  <a:close/>
                </a:path>
              </a:pathLst>
            </a:custGeom>
            <a:ln w="12192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244976" y="2717673"/>
            <a:ext cx="23863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FFFF"/>
                </a:solidFill>
              </a:rPr>
              <a:t>Tổng</a:t>
            </a:r>
            <a:r>
              <a:rPr spc="-4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quan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về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đề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25" dirty="0">
                <a:solidFill>
                  <a:srgbClr val="FFFFFF"/>
                </a:solidFill>
              </a:rPr>
              <a:t>tài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2924936" y="3758565"/>
            <a:ext cx="30245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00AF50"/>
                </a:solidFill>
                <a:latin typeface="Times New Roman"/>
                <a:cs typeface="Times New Roman"/>
              </a:rPr>
              <a:t>Cơ</a:t>
            </a:r>
            <a:r>
              <a:rPr sz="2200" b="1" spc="-4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AF50"/>
                </a:solidFill>
                <a:latin typeface="Times New Roman"/>
                <a:cs typeface="Times New Roman"/>
              </a:rPr>
              <a:t>sở</a:t>
            </a:r>
            <a:r>
              <a:rPr sz="2200" b="1" spc="-4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AF50"/>
                </a:solidFill>
                <a:latin typeface="Times New Roman"/>
                <a:cs typeface="Times New Roman"/>
              </a:rPr>
              <a:t>lý</a:t>
            </a:r>
            <a:r>
              <a:rPr sz="2200" b="1" spc="-4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AF50"/>
                </a:solidFill>
                <a:latin typeface="Times New Roman"/>
                <a:cs typeface="Times New Roman"/>
              </a:rPr>
              <a:t>thuyết</a:t>
            </a:r>
            <a:r>
              <a:rPr sz="2200" b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AF50"/>
                </a:solidFill>
                <a:latin typeface="Times New Roman"/>
                <a:cs typeface="Times New Roman"/>
              </a:rPr>
              <a:t>thực</a:t>
            </a:r>
            <a:r>
              <a:rPr sz="2200" b="1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solidFill>
                  <a:srgbClr val="00AF50"/>
                </a:solidFill>
                <a:latin typeface="Times New Roman"/>
                <a:cs typeface="Times New Roman"/>
              </a:rPr>
              <a:t>hiên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96234" y="4672965"/>
            <a:ext cx="23145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FFFFFF"/>
                </a:solidFill>
                <a:latin typeface="Times New Roman"/>
                <a:cs typeface="Times New Roman"/>
              </a:rPr>
              <a:t>Nội</a:t>
            </a:r>
            <a:r>
              <a:rPr sz="22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FFFF"/>
                </a:solidFill>
                <a:latin typeface="Times New Roman"/>
                <a:cs typeface="Times New Roman"/>
              </a:rPr>
              <a:t>dung</a:t>
            </a:r>
            <a:r>
              <a:rPr sz="22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FFFF"/>
                </a:solidFill>
                <a:latin typeface="Times New Roman"/>
                <a:cs typeface="Times New Roman"/>
              </a:rPr>
              <a:t>thực</a:t>
            </a:r>
            <a:r>
              <a:rPr sz="2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hiện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07916" y="5511494"/>
            <a:ext cx="10585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00AF50"/>
                </a:solidFill>
                <a:latin typeface="Times New Roman"/>
                <a:cs typeface="Times New Roman"/>
              </a:rPr>
              <a:t>Kết</a:t>
            </a:r>
            <a:r>
              <a:rPr sz="2200" b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solidFill>
                  <a:srgbClr val="00AF50"/>
                </a:solidFill>
                <a:latin typeface="Times New Roman"/>
                <a:cs typeface="Times New Roman"/>
              </a:rPr>
              <a:t>luận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9291" y="5157216"/>
            <a:ext cx="1816607" cy="16764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90600" y="2793107"/>
            <a:ext cx="7374255" cy="23641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1615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Lí</a:t>
            </a:r>
            <a:r>
              <a:rPr sz="22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  <a:r>
              <a:rPr sz="22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chọn</a:t>
            </a:r>
            <a:r>
              <a:rPr sz="22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đề</a:t>
            </a:r>
            <a:r>
              <a:rPr sz="22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tài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marR="275590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lang="en-US" sz="2200" dirty="0" smtClean="0">
                <a:latin typeface="Times New Roman"/>
                <a:cs typeface="Times New Roman"/>
              </a:rPr>
              <a:t>Đáp ứng nhu cầu của thị trường Crypto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2300" dirty="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lang="en-US" sz="2200" dirty="0" smtClean="0">
                <a:latin typeface="Times New Roman"/>
                <a:cs typeface="Times New Roman"/>
              </a:rPr>
              <a:t>Giới thiệu cho mọi người về crypto Sui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22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200" dirty="0">
                <a:latin typeface="Times New Roman"/>
                <a:cs typeface="Times New Roman"/>
              </a:rPr>
              <a:t>Bắt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kịp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xu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thế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phát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triển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của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ngành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công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nghiệp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lang="en-US" sz="2200" dirty="0" smtClean="0">
                <a:latin typeface="Times New Roman"/>
                <a:cs typeface="Times New Roman"/>
              </a:rPr>
              <a:t>Crypto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4696" y="5715000"/>
            <a:ext cx="1289303" cy="1142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90600" y="2362200"/>
            <a:ext cx="7284084" cy="994503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275"/>
              </a:spcBef>
            </a:pP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Mục</a:t>
            </a:r>
            <a:r>
              <a:rPr sz="22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tiêu</a:t>
            </a:r>
            <a:r>
              <a:rPr sz="22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của</a:t>
            </a:r>
            <a:r>
              <a:rPr sz="22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đề</a:t>
            </a:r>
            <a:r>
              <a:rPr sz="22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tài</a:t>
            </a:r>
            <a:endParaRPr sz="2200" dirty="0">
              <a:latin typeface="Times New Roman"/>
              <a:cs typeface="Times New Roman"/>
            </a:endParaRPr>
          </a:p>
          <a:p>
            <a:pPr marL="299085" marR="25400" indent="-287020">
              <a:lnSpc>
                <a:spcPct val="100000"/>
              </a:lnSpc>
              <a:spcBef>
                <a:spcPts val="1175"/>
              </a:spcBef>
              <a:buFont typeface="Wingdings"/>
              <a:buChar char=""/>
              <a:tabLst>
                <a:tab pos="299720" algn="l"/>
              </a:tabLst>
            </a:pPr>
            <a:r>
              <a:rPr lang="en-US" sz="2200" dirty="0" smtClean="0">
                <a:latin typeface="Times New Roman"/>
                <a:cs typeface="Times New Roman"/>
              </a:rPr>
              <a:t>Nắm vững HTML, CSS và Javascript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924555" y="1536191"/>
            <a:ext cx="693420" cy="405765"/>
            <a:chOff x="2924555" y="1536191"/>
            <a:chExt cx="693420" cy="40576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4555" y="1536191"/>
              <a:ext cx="693419" cy="4053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4715" y="1545970"/>
              <a:ext cx="638425" cy="351281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698747" y="1533144"/>
            <a:ext cx="525780" cy="408940"/>
            <a:chOff x="3698747" y="1533144"/>
            <a:chExt cx="525780" cy="40894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98747" y="1533144"/>
              <a:ext cx="525779" cy="408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08907" y="1543685"/>
              <a:ext cx="470785" cy="352932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4296155" y="1531619"/>
            <a:ext cx="434340" cy="512445"/>
            <a:chOff x="4296155" y="1531619"/>
            <a:chExt cx="434340" cy="51244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96155" y="1531619"/>
              <a:ext cx="434339" cy="51206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06061" y="1542160"/>
              <a:ext cx="380111" cy="45694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817364" y="1427988"/>
            <a:ext cx="1423670" cy="615950"/>
            <a:chOff x="4817364" y="1427988"/>
            <a:chExt cx="1423670" cy="61595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17364" y="1427988"/>
              <a:ext cx="1423415" cy="6156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27524" y="1437386"/>
              <a:ext cx="1367663" cy="561721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638175" y="2181857"/>
            <a:ext cx="8505825" cy="4676140"/>
            <a:chOff x="638555" y="2182367"/>
            <a:chExt cx="8505825" cy="4676140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8555" y="2182367"/>
              <a:ext cx="7866888" cy="405688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5799" y="2209799"/>
              <a:ext cx="7772400" cy="39624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85799" y="2209799"/>
              <a:ext cx="7772400" cy="3962400"/>
            </a:xfrm>
            <a:custGeom>
              <a:avLst/>
              <a:gdLst/>
              <a:ahLst/>
              <a:cxnLst/>
              <a:rect l="l" t="t" r="r" b="b"/>
              <a:pathLst>
                <a:path w="7772400" h="3962400">
                  <a:moveTo>
                    <a:pt x="0" y="518160"/>
                  </a:moveTo>
                  <a:lnTo>
                    <a:pt x="2117" y="471002"/>
                  </a:lnTo>
                  <a:lnTo>
                    <a:pt x="8348" y="425030"/>
                  </a:lnTo>
                  <a:lnTo>
                    <a:pt x="18509" y="380426"/>
                  </a:lnTo>
                  <a:lnTo>
                    <a:pt x="32417" y="337373"/>
                  </a:lnTo>
                  <a:lnTo>
                    <a:pt x="49890" y="296054"/>
                  </a:lnTo>
                  <a:lnTo>
                    <a:pt x="70744" y="256652"/>
                  </a:lnTo>
                  <a:lnTo>
                    <a:pt x="94797" y="219351"/>
                  </a:lnTo>
                  <a:lnTo>
                    <a:pt x="121865" y="184332"/>
                  </a:lnTo>
                  <a:lnTo>
                    <a:pt x="151766" y="151780"/>
                  </a:lnTo>
                  <a:lnTo>
                    <a:pt x="184317" y="121878"/>
                  </a:lnTo>
                  <a:lnTo>
                    <a:pt x="219334" y="94807"/>
                  </a:lnTo>
                  <a:lnTo>
                    <a:pt x="256635" y="70753"/>
                  </a:lnTo>
                  <a:lnTo>
                    <a:pt x="296038" y="49896"/>
                  </a:lnTo>
                  <a:lnTo>
                    <a:pt x="337358" y="32422"/>
                  </a:lnTo>
                  <a:lnTo>
                    <a:pt x="380413" y="18512"/>
                  </a:lnTo>
                  <a:lnTo>
                    <a:pt x="425020" y="8349"/>
                  </a:lnTo>
                  <a:lnTo>
                    <a:pt x="470997" y="2117"/>
                  </a:lnTo>
                  <a:lnTo>
                    <a:pt x="518159" y="0"/>
                  </a:lnTo>
                  <a:lnTo>
                    <a:pt x="7254240" y="0"/>
                  </a:lnTo>
                  <a:lnTo>
                    <a:pt x="7301397" y="2117"/>
                  </a:lnTo>
                  <a:lnTo>
                    <a:pt x="7347369" y="8349"/>
                  </a:lnTo>
                  <a:lnTo>
                    <a:pt x="7391973" y="18512"/>
                  </a:lnTo>
                  <a:lnTo>
                    <a:pt x="7435026" y="32422"/>
                  </a:lnTo>
                  <a:lnTo>
                    <a:pt x="7476345" y="49896"/>
                  </a:lnTo>
                  <a:lnTo>
                    <a:pt x="7515747" y="70753"/>
                  </a:lnTo>
                  <a:lnTo>
                    <a:pt x="7553048" y="94807"/>
                  </a:lnTo>
                  <a:lnTo>
                    <a:pt x="7588067" y="121878"/>
                  </a:lnTo>
                  <a:lnTo>
                    <a:pt x="7620619" y="151780"/>
                  </a:lnTo>
                  <a:lnTo>
                    <a:pt x="7650521" y="184332"/>
                  </a:lnTo>
                  <a:lnTo>
                    <a:pt x="7677592" y="219351"/>
                  </a:lnTo>
                  <a:lnTo>
                    <a:pt x="7701646" y="256652"/>
                  </a:lnTo>
                  <a:lnTo>
                    <a:pt x="7722503" y="296054"/>
                  </a:lnTo>
                  <a:lnTo>
                    <a:pt x="7739977" y="337373"/>
                  </a:lnTo>
                  <a:lnTo>
                    <a:pt x="7753887" y="380426"/>
                  </a:lnTo>
                  <a:lnTo>
                    <a:pt x="7764050" y="425030"/>
                  </a:lnTo>
                  <a:lnTo>
                    <a:pt x="7770282" y="471002"/>
                  </a:lnTo>
                  <a:lnTo>
                    <a:pt x="7772400" y="518160"/>
                  </a:lnTo>
                  <a:lnTo>
                    <a:pt x="7772400" y="3444240"/>
                  </a:lnTo>
                  <a:lnTo>
                    <a:pt x="7770282" y="3491402"/>
                  </a:lnTo>
                  <a:lnTo>
                    <a:pt x="7764050" y="3537379"/>
                  </a:lnTo>
                  <a:lnTo>
                    <a:pt x="7753887" y="3581986"/>
                  </a:lnTo>
                  <a:lnTo>
                    <a:pt x="7739977" y="3625041"/>
                  </a:lnTo>
                  <a:lnTo>
                    <a:pt x="7722503" y="3666361"/>
                  </a:lnTo>
                  <a:lnTo>
                    <a:pt x="7701646" y="3705764"/>
                  </a:lnTo>
                  <a:lnTo>
                    <a:pt x="7677592" y="3743065"/>
                  </a:lnTo>
                  <a:lnTo>
                    <a:pt x="7650521" y="3778082"/>
                  </a:lnTo>
                  <a:lnTo>
                    <a:pt x="7620619" y="3810633"/>
                  </a:lnTo>
                  <a:lnTo>
                    <a:pt x="7588067" y="3840534"/>
                  </a:lnTo>
                  <a:lnTo>
                    <a:pt x="7553048" y="3867602"/>
                  </a:lnTo>
                  <a:lnTo>
                    <a:pt x="7515747" y="3891655"/>
                  </a:lnTo>
                  <a:lnTo>
                    <a:pt x="7476345" y="3912509"/>
                  </a:lnTo>
                  <a:lnTo>
                    <a:pt x="7435026" y="3929982"/>
                  </a:lnTo>
                  <a:lnTo>
                    <a:pt x="7391973" y="3943890"/>
                  </a:lnTo>
                  <a:lnTo>
                    <a:pt x="7347369" y="3954051"/>
                  </a:lnTo>
                  <a:lnTo>
                    <a:pt x="7301397" y="3960282"/>
                  </a:lnTo>
                  <a:lnTo>
                    <a:pt x="7254240" y="3962400"/>
                  </a:lnTo>
                  <a:lnTo>
                    <a:pt x="518159" y="3962400"/>
                  </a:lnTo>
                  <a:lnTo>
                    <a:pt x="470997" y="3960282"/>
                  </a:lnTo>
                  <a:lnTo>
                    <a:pt x="425020" y="3954051"/>
                  </a:lnTo>
                  <a:lnTo>
                    <a:pt x="380413" y="3943890"/>
                  </a:lnTo>
                  <a:lnTo>
                    <a:pt x="337358" y="3929982"/>
                  </a:lnTo>
                  <a:lnTo>
                    <a:pt x="296038" y="3912509"/>
                  </a:lnTo>
                  <a:lnTo>
                    <a:pt x="256635" y="3891655"/>
                  </a:lnTo>
                  <a:lnTo>
                    <a:pt x="219334" y="3867602"/>
                  </a:lnTo>
                  <a:lnTo>
                    <a:pt x="184317" y="3840534"/>
                  </a:lnTo>
                  <a:lnTo>
                    <a:pt x="151766" y="3810633"/>
                  </a:lnTo>
                  <a:lnTo>
                    <a:pt x="121865" y="3778082"/>
                  </a:lnTo>
                  <a:lnTo>
                    <a:pt x="94797" y="3743065"/>
                  </a:lnTo>
                  <a:lnTo>
                    <a:pt x="70744" y="3705764"/>
                  </a:lnTo>
                  <a:lnTo>
                    <a:pt x="49890" y="3666361"/>
                  </a:lnTo>
                  <a:lnTo>
                    <a:pt x="32417" y="3625041"/>
                  </a:lnTo>
                  <a:lnTo>
                    <a:pt x="18509" y="3581986"/>
                  </a:lnTo>
                  <a:lnTo>
                    <a:pt x="8348" y="3537379"/>
                  </a:lnTo>
                  <a:lnTo>
                    <a:pt x="2117" y="3491402"/>
                  </a:lnTo>
                  <a:lnTo>
                    <a:pt x="0" y="3444240"/>
                  </a:lnTo>
                  <a:lnTo>
                    <a:pt x="0" y="518160"/>
                  </a:lnTo>
                  <a:close/>
                </a:path>
              </a:pathLst>
            </a:custGeom>
            <a:ln w="914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54696" y="5715000"/>
              <a:ext cx="1289303" cy="1142999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71777" y="2571203"/>
            <a:ext cx="527425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Tìm</a:t>
            </a:r>
            <a:r>
              <a:rPr spc="-35" dirty="0"/>
              <a:t> </a:t>
            </a:r>
            <a:r>
              <a:rPr dirty="0"/>
              <a:t>hiểu</a:t>
            </a:r>
            <a:r>
              <a:rPr spc="-30" dirty="0"/>
              <a:t> </a:t>
            </a:r>
            <a:r>
              <a:rPr dirty="0"/>
              <a:t>về</a:t>
            </a:r>
            <a:r>
              <a:rPr spc="-45" dirty="0"/>
              <a:t> </a:t>
            </a:r>
            <a:r>
              <a:rPr lang="en-US" spc="-25" dirty="0" smtClean="0"/>
              <a:t>HTML</a:t>
            </a:r>
            <a:endParaRPr spc="-25" dirty="0"/>
          </a:p>
        </p:txBody>
      </p:sp>
      <p:sp>
        <p:nvSpPr>
          <p:cNvPr id="21" name="object 21"/>
          <p:cNvSpPr txBox="1"/>
          <p:nvPr/>
        </p:nvSpPr>
        <p:spPr>
          <a:xfrm>
            <a:off x="843216" y="3293797"/>
            <a:ext cx="7456805" cy="15677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HTML</a:t>
            </a:r>
            <a:r>
              <a:rPr sz="2000" spc="-95" dirty="0" smtClean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là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chữ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viết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tắt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của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 smtClean="0">
                <a:latin typeface="Times New Roman"/>
                <a:cs typeface="Times New Roman"/>
              </a:rPr>
              <a:t>“</a:t>
            </a:r>
            <a:r>
              <a:rPr lang="en-US" sz="2000" dirty="0">
                <a:latin typeface="Times New Roman"/>
                <a:cs typeface="Times New Roman"/>
              </a:rPr>
              <a:t>Hypertext Markup Language</a:t>
            </a:r>
            <a:r>
              <a:rPr sz="2000" dirty="0">
                <a:latin typeface="Times New Roman"/>
                <a:cs typeface="Times New Roman"/>
              </a:rPr>
              <a:t>”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2050"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Là ngôn ngữ phổ biến và dễ dàng mọi người có thể học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2050" dirty="0">
              <a:latin typeface="Times New Roman"/>
              <a:cs typeface="Times New Roman"/>
            </a:endParaRPr>
          </a:p>
          <a:p>
            <a:pPr marL="355600" marR="116839" indent="-343535">
              <a:lnSpc>
                <a:spcPct val="100000"/>
              </a:lnSpc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Là ngôn ngữ không thể thiếu trong qui trình thiết kế Website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924555" y="1536191"/>
            <a:ext cx="693420" cy="405765"/>
            <a:chOff x="2924555" y="1536191"/>
            <a:chExt cx="693420" cy="40576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4555" y="1536191"/>
              <a:ext cx="693419" cy="4053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4715" y="1545970"/>
              <a:ext cx="638425" cy="351281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698747" y="1533144"/>
            <a:ext cx="525780" cy="408940"/>
            <a:chOff x="3698747" y="1533144"/>
            <a:chExt cx="525780" cy="40894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98747" y="1533144"/>
              <a:ext cx="525779" cy="408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08907" y="1543685"/>
              <a:ext cx="470785" cy="352932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4296155" y="1531619"/>
            <a:ext cx="434340" cy="512445"/>
            <a:chOff x="4296155" y="1531619"/>
            <a:chExt cx="434340" cy="51244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96155" y="1531619"/>
              <a:ext cx="434339" cy="51206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06061" y="1542160"/>
              <a:ext cx="380111" cy="45694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817364" y="1427988"/>
            <a:ext cx="1423670" cy="615950"/>
            <a:chOff x="4817364" y="1427988"/>
            <a:chExt cx="1423670" cy="61595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17364" y="1427988"/>
              <a:ext cx="1423415" cy="6156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27524" y="1437386"/>
              <a:ext cx="1367663" cy="561721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638555" y="2182367"/>
            <a:ext cx="8505825" cy="4676140"/>
            <a:chOff x="638555" y="2182367"/>
            <a:chExt cx="8505825" cy="4676140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8555" y="2182367"/>
              <a:ext cx="7866888" cy="405688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5799" y="2209799"/>
              <a:ext cx="7772400" cy="39624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85799" y="2209799"/>
              <a:ext cx="7772400" cy="3962400"/>
            </a:xfrm>
            <a:custGeom>
              <a:avLst/>
              <a:gdLst/>
              <a:ahLst/>
              <a:cxnLst/>
              <a:rect l="l" t="t" r="r" b="b"/>
              <a:pathLst>
                <a:path w="7772400" h="3962400">
                  <a:moveTo>
                    <a:pt x="0" y="518160"/>
                  </a:moveTo>
                  <a:lnTo>
                    <a:pt x="2117" y="471002"/>
                  </a:lnTo>
                  <a:lnTo>
                    <a:pt x="8348" y="425030"/>
                  </a:lnTo>
                  <a:lnTo>
                    <a:pt x="18509" y="380426"/>
                  </a:lnTo>
                  <a:lnTo>
                    <a:pt x="32417" y="337373"/>
                  </a:lnTo>
                  <a:lnTo>
                    <a:pt x="49890" y="296054"/>
                  </a:lnTo>
                  <a:lnTo>
                    <a:pt x="70744" y="256652"/>
                  </a:lnTo>
                  <a:lnTo>
                    <a:pt x="94797" y="219351"/>
                  </a:lnTo>
                  <a:lnTo>
                    <a:pt x="121865" y="184332"/>
                  </a:lnTo>
                  <a:lnTo>
                    <a:pt x="151766" y="151780"/>
                  </a:lnTo>
                  <a:lnTo>
                    <a:pt x="184317" y="121878"/>
                  </a:lnTo>
                  <a:lnTo>
                    <a:pt x="219334" y="94807"/>
                  </a:lnTo>
                  <a:lnTo>
                    <a:pt x="256635" y="70753"/>
                  </a:lnTo>
                  <a:lnTo>
                    <a:pt x="296038" y="49896"/>
                  </a:lnTo>
                  <a:lnTo>
                    <a:pt x="337358" y="32422"/>
                  </a:lnTo>
                  <a:lnTo>
                    <a:pt x="380413" y="18512"/>
                  </a:lnTo>
                  <a:lnTo>
                    <a:pt x="425020" y="8349"/>
                  </a:lnTo>
                  <a:lnTo>
                    <a:pt x="470997" y="2117"/>
                  </a:lnTo>
                  <a:lnTo>
                    <a:pt x="518159" y="0"/>
                  </a:lnTo>
                  <a:lnTo>
                    <a:pt x="7254240" y="0"/>
                  </a:lnTo>
                  <a:lnTo>
                    <a:pt x="7301397" y="2117"/>
                  </a:lnTo>
                  <a:lnTo>
                    <a:pt x="7347369" y="8349"/>
                  </a:lnTo>
                  <a:lnTo>
                    <a:pt x="7391973" y="18512"/>
                  </a:lnTo>
                  <a:lnTo>
                    <a:pt x="7435026" y="32422"/>
                  </a:lnTo>
                  <a:lnTo>
                    <a:pt x="7476345" y="49896"/>
                  </a:lnTo>
                  <a:lnTo>
                    <a:pt x="7515747" y="70753"/>
                  </a:lnTo>
                  <a:lnTo>
                    <a:pt x="7553048" y="94807"/>
                  </a:lnTo>
                  <a:lnTo>
                    <a:pt x="7588067" y="121878"/>
                  </a:lnTo>
                  <a:lnTo>
                    <a:pt x="7620619" y="151780"/>
                  </a:lnTo>
                  <a:lnTo>
                    <a:pt x="7650521" y="184332"/>
                  </a:lnTo>
                  <a:lnTo>
                    <a:pt x="7677592" y="219351"/>
                  </a:lnTo>
                  <a:lnTo>
                    <a:pt x="7701646" y="256652"/>
                  </a:lnTo>
                  <a:lnTo>
                    <a:pt x="7722503" y="296054"/>
                  </a:lnTo>
                  <a:lnTo>
                    <a:pt x="7739977" y="337373"/>
                  </a:lnTo>
                  <a:lnTo>
                    <a:pt x="7753887" y="380426"/>
                  </a:lnTo>
                  <a:lnTo>
                    <a:pt x="7764050" y="425030"/>
                  </a:lnTo>
                  <a:lnTo>
                    <a:pt x="7770282" y="471002"/>
                  </a:lnTo>
                  <a:lnTo>
                    <a:pt x="7772400" y="518160"/>
                  </a:lnTo>
                  <a:lnTo>
                    <a:pt x="7772400" y="3444240"/>
                  </a:lnTo>
                  <a:lnTo>
                    <a:pt x="7770282" y="3491402"/>
                  </a:lnTo>
                  <a:lnTo>
                    <a:pt x="7764050" y="3537379"/>
                  </a:lnTo>
                  <a:lnTo>
                    <a:pt x="7753887" y="3581986"/>
                  </a:lnTo>
                  <a:lnTo>
                    <a:pt x="7739977" y="3625041"/>
                  </a:lnTo>
                  <a:lnTo>
                    <a:pt x="7722503" y="3666361"/>
                  </a:lnTo>
                  <a:lnTo>
                    <a:pt x="7701646" y="3705764"/>
                  </a:lnTo>
                  <a:lnTo>
                    <a:pt x="7677592" y="3743065"/>
                  </a:lnTo>
                  <a:lnTo>
                    <a:pt x="7650521" y="3778082"/>
                  </a:lnTo>
                  <a:lnTo>
                    <a:pt x="7620619" y="3810633"/>
                  </a:lnTo>
                  <a:lnTo>
                    <a:pt x="7588067" y="3840534"/>
                  </a:lnTo>
                  <a:lnTo>
                    <a:pt x="7553048" y="3867602"/>
                  </a:lnTo>
                  <a:lnTo>
                    <a:pt x="7515747" y="3891655"/>
                  </a:lnTo>
                  <a:lnTo>
                    <a:pt x="7476345" y="3912509"/>
                  </a:lnTo>
                  <a:lnTo>
                    <a:pt x="7435026" y="3929982"/>
                  </a:lnTo>
                  <a:lnTo>
                    <a:pt x="7391973" y="3943890"/>
                  </a:lnTo>
                  <a:lnTo>
                    <a:pt x="7347369" y="3954051"/>
                  </a:lnTo>
                  <a:lnTo>
                    <a:pt x="7301397" y="3960282"/>
                  </a:lnTo>
                  <a:lnTo>
                    <a:pt x="7254240" y="3962400"/>
                  </a:lnTo>
                  <a:lnTo>
                    <a:pt x="518159" y="3962400"/>
                  </a:lnTo>
                  <a:lnTo>
                    <a:pt x="470997" y="3960282"/>
                  </a:lnTo>
                  <a:lnTo>
                    <a:pt x="425020" y="3954051"/>
                  </a:lnTo>
                  <a:lnTo>
                    <a:pt x="380413" y="3943890"/>
                  </a:lnTo>
                  <a:lnTo>
                    <a:pt x="337358" y="3929982"/>
                  </a:lnTo>
                  <a:lnTo>
                    <a:pt x="296038" y="3912509"/>
                  </a:lnTo>
                  <a:lnTo>
                    <a:pt x="256635" y="3891655"/>
                  </a:lnTo>
                  <a:lnTo>
                    <a:pt x="219334" y="3867602"/>
                  </a:lnTo>
                  <a:lnTo>
                    <a:pt x="184317" y="3840534"/>
                  </a:lnTo>
                  <a:lnTo>
                    <a:pt x="151766" y="3810633"/>
                  </a:lnTo>
                  <a:lnTo>
                    <a:pt x="121865" y="3778082"/>
                  </a:lnTo>
                  <a:lnTo>
                    <a:pt x="94797" y="3743065"/>
                  </a:lnTo>
                  <a:lnTo>
                    <a:pt x="70744" y="3705764"/>
                  </a:lnTo>
                  <a:lnTo>
                    <a:pt x="49890" y="3666361"/>
                  </a:lnTo>
                  <a:lnTo>
                    <a:pt x="32417" y="3625041"/>
                  </a:lnTo>
                  <a:lnTo>
                    <a:pt x="18509" y="3581986"/>
                  </a:lnTo>
                  <a:lnTo>
                    <a:pt x="8348" y="3537379"/>
                  </a:lnTo>
                  <a:lnTo>
                    <a:pt x="2117" y="3491402"/>
                  </a:lnTo>
                  <a:lnTo>
                    <a:pt x="0" y="3444240"/>
                  </a:lnTo>
                  <a:lnTo>
                    <a:pt x="0" y="518160"/>
                  </a:lnTo>
                  <a:close/>
                </a:path>
              </a:pathLst>
            </a:custGeom>
            <a:ln w="914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54696" y="5715000"/>
              <a:ext cx="1289303" cy="1142999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61617" y="2491227"/>
            <a:ext cx="527425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Tìm</a:t>
            </a:r>
            <a:r>
              <a:rPr spc="-35" dirty="0"/>
              <a:t> </a:t>
            </a:r>
            <a:r>
              <a:rPr dirty="0"/>
              <a:t>hiểu</a:t>
            </a:r>
            <a:r>
              <a:rPr spc="-30" dirty="0"/>
              <a:t> </a:t>
            </a:r>
            <a:r>
              <a:rPr dirty="0"/>
              <a:t>về</a:t>
            </a:r>
            <a:r>
              <a:rPr spc="-45" dirty="0"/>
              <a:t> </a:t>
            </a:r>
            <a:r>
              <a:rPr lang="en-US" spc="-10" dirty="0" smtClean="0"/>
              <a:t>CSS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847724" y="3371551"/>
            <a:ext cx="7448550" cy="12522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25095" indent="-343535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6235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CSS là viết tắt của </a:t>
            </a:r>
            <a:r>
              <a:rPr lang="en-US" sz="2000" dirty="0">
                <a:latin typeface="Times New Roman"/>
                <a:cs typeface="Times New Roman"/>
              </a:rPr>
              <a:t>Cascading Style Sheets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2050" dirty="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buFont typeface="Wingdings"/>
              <a:buChar char=""/>
              <a:tabLst>
                <a:tab pos="356235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CSS là ngôn ngữ giúp cho giao diện trong bắt mắt và dễ nhìn hơn, cùng với HTML, CSS rất phổ biến và rất dễ học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924555" y="1536191"/>
            <a:ext cx="693420" cy="405765"/>
            <a:chOff x="2924555" y="1536191"/>
            <a:chExt cx="693420" cy="40576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4555" y="1536191"/>
              <a:ext cx="693419" cy="4053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4715" y="1545970"/>
              <a:ext cx="638425" cy="351281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698747" y="1533144"/>
            <a:ext cx="525780" cy="408940"/>
            <a:chOff x="3698747" y="1533144"/>
            <a:chExt cx="525780" cy="40894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98747" y="1533144"/>
              <a:ext cx="525779" cy="408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08907" y="1543685"/>
              <a:ext cx="470785" cy="352932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4296155" y="1531619"/>
            <a:ext cx="434340" cy="512445"/>
            <a:chOff x="4296155" y="1531619"/>
            <a:chExt cx="434340" cy="51244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96155" y="1531619"/>
              <a:ext cx="434339" cy="51206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06061" y="1542160"/>
              <a:ext cx="380111" cy="45694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817364" y="1427988"/>
            <a:ext cx="1423670" cy="615950"/>
            <a:chOff x="4817364" y="1427988"/>
            <a:chExt cx="1423670" cy="61595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17364" y="1427988"/>
              <a:ext cx="1423415" cy="6156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27524" y="1437386"/>
              <a:ext cx="1367663" cy="561721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638555" y="2182367"/>
            <a:ext cx="8505825" cy="4676140"/>
            <a:chOff x="638555" y="2182367"/>
            <a:chExt cx="8505825" cy="4676140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8555" y="2182367"/>
              <a:ext cx="7866888" cy="405688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5799" y="2209799"/>
              <a:ext cx="7772400" cy="39624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85799" y="2209799"/>
              <a:ext cx="7772400" cy="3962400"/>
            </a:xfrm>
            <a:custGeom>
              <a:avLst/>
              <a:gdLst/>
              <a:ahLst/>
              <a:cxnLst/>
              <a:rect l="l" t="t" r="r" b="b"/>
              <a:pathLst>
                <a:path w="7772400" h="3962400">
                  <a:moveTo>
                    <a:pt x="0" y="518160"/>
                  </a:moveTo>
                  <a:lnTo>
                    <a:pt x="2117" y="471002"/>
                  </a:lnTo>
                  <a:lnTo>
                    <a:pt x="8348" y="425030"/>
                  </a:lnTo>
                  <a:lnTo>
                    <a:pt x="18509" y="380426"/>
                  </a:lnTo>
                  <a:lnTo>
                    <a:pt x="32417" y="337373"/>
                  </a:lnTo>
                  <a:lnTo>
                    <a:pt x="49890" y="296054"/>
                  </a:lnTo>
                  <a:lnTo>
                    <a:pt x="70744" y="256652"/>
                  </a:lnTo>
                  <a:lnTo>
                    <a:pt x="94797" y="219351"/>
                  </a:lnTo>
                  <a:lnTo>
                    <a:pt x="121865" y="184332"/>
                  </a:lnTo>
                  <a:lnTo>
                    <a:pt x="151766" y="151780"/>
                  </a:lnTo>
                  <a:lnTo>
                    <a:pt x="184317" y="121878"/>
                  </a:lnTo>
                  <a:lnTo>
                    <a:pt x="219334" y="94807"/>
                  </a:lnTo>
                  <a:lnTo>
                    <a:pt x="256635" y="70753"/>
                  </a:lnTo>
                  <a:lnTo>
                    <a:pt x="296038" y="49896"/>
                  </a:lnTo>
                  <a:lnTo>
                    <a:pt x="337358" y="32422"/>
                  </a:lnTo>
                  <a:lnTo>
                    <a:pt x="380413" y="18512"/>
                  </a:lnTo>
                  <a:lnTo>
                    <a:pt x="425020" y="8349"/>
                  </a:lnTo>
                  <a:lnTo>
                    <a:pt x="470997" y="2117"/>
                  </a:lnTo>
                  <a:lnTo>
                    <a:pt x="518159" y="0"/>
                  </a:lnTo>
                  <a:lnTo>
                    <a:pt x="7254240" y="0"/>
                  </a:lnTo>
                  <a:lnTo>
                    <a:pt x="7301397" y="2117"/>
                  </a:lnTo>
                  <a:lnTo>
                    <a:pt x="7347369" y="8349"/>
                  </a:lnTo>
                  <a:lnTo>
                    <a:pt x="7391973" y="18512"/>
                  </a:lnTo>
                  <a:lnTo>
                    <a:pt x="7435026" y="32422"/>
                  </a:lnTo>
                  <a:lnTo>
                    <a:pt x="7476345" y="49896"/>
                  </a:lnTo>
                  <a:lnTo>
                    <a:pt x="7515747" y="70753"/>
                  </a:lnTo>
                  <a:lnTo>
                    <a:pt x="7553048" y="94807"/>
                  </a:lnTo>
                  <a:lnTo>
                    <a:pt x="7588067" y="121878"/>
                  </a:lnTo>
                  <a:lnTo>
                    <a:pt x="7620619" y="151780"/>
                  </a:lnTo>
                  <a:lnTo>
                    <a:pt x="7650521" y="184332"/>
                  </a:lnTo>
                  <a:lnTo>
                    <a:pt x="7677592" y="219351"/>
                  </a:lnTo>
                  <a:lnTo>
                    <a:pt x="7701646" y="256652"/>
                  </a:lnTo>
                  <a:lnTo>
                    <a:pt x="7722503" y="296054"/>
                  </a:lnTo>
                  <a:lnTo>
                    <a:pt x="7739977" y="337373"/>
                  </a:lnTo>
                  <a:lnTo>
                    <a:pt x="7753887" y="380426"/>
                  </a:lnTo>
                  <a:lnTo>
                    <a:pt x="7764050" y="425030"/>
                  </a:lnTo>
                  <a:lnTo>
                    <a:pt x="7770282" y="471002"/>
                  </a:lnTo>
                  <a:lnTo>
                    <a:pt x="7772400" y="518160"/>
                  </a:lnTo>
                  <a:lnTo>
                    <a:pt x="7772400" y="3444240"/>
                  </a:lnTo>
                  <a:lnTo>
                    <a:pt x="7770282" y="3491402"/>
                  </a:lnTo>
                  <a:lnTo>
                    <a:pt x="7764050" y="3537379"/>
                  </a:lnTo>
                  <a:lnTo>
                    <a:pt x="7753887" y="3581986"/>
                  </a:lnTo>
                  <a:lnTo>
                    <a:pt x="7739977" y="3625041"/>
                  </a:lnTo>
                  <a:lnTo>
                    <a:pt x="7722503" y="3666361"/>
                  </a:lnTo>
                  <a:lnTo>
                    <a:pt x="7701646" y="3705764"/>
                  </a:lnTo>
                  <a:lnTo>
                    <a:pt x="7677592" y="3743065"/>
                  </a:lnTo>
                  <a:lnTo>
                    <a:pt x="7650521" y="3778082"/>
                  </a:lnTo>
                  <a:lnTo>
                    <a:pt x="7620619" y="3810633"/>
                  </a:lnTo>
                  <a:lnTo>
                    <a:pt x="7588067" y="3840534"/>
                  </a:lnTo>
                  <a:lnTo>
                    <a:pt x="7553048" y="3867602"/>
                  </a:lnTo>
                  <a:lnTo>
                    <a:pt x="7515747" y="3891655"/>
                  </a:lnTo>
                  <a:lnTo>
                    <a:pt x="7476345" y="3912509"/>
                  </a:lnTo>
                  <a:lnTo>
                    <a:pt x="7435026" y="3929982"/>
                  </a:lnTo>
                  <a:lnTo>
                    <a:pt x="7391973" y="3943890"/>
                  </a:lnTo>
                  <a:lnTo>
                    <a:pt x="7347369" y="3954051"/>
                  </a:lnTo>
                  <a:lnTo>
                    <a:pt x="7301397" y="3960282"/>
                  </a:lnTo>
                  <a:lnTo>
                    <a:pt x="7254240" y="3962400"/>
                  </a:lnTo>
                  <a:lnTo>
                    <a:pt x="518159" y="3962400"/>
                  </a:lnTo>
                  <a:lnTo>
                    <a:pt x="470997" y="3960282"/>
                  </a:lnTo>
                  <a:lnTo>
                    <a:pt x="425020" y="3954051"/>
                  </a:lnTo>
                  <a:lnTo>
                    <a:pt x="380413" y="3943890"/>
                  </a:lnTo>
                  <a:lnTo>
                    <a:pt x="337358" y="3929982"/>
                  </a:lnTo>
                  <a:lnTo>
                    <a:pt x="296038" y="3912509"/>
                  </a:lnTo>
                  <a:lnTo>
                    <a:pt x="256635" y="3891655"/>
                  </a:lnTo>
                  <a:lnTo>
                    <a:pt x="219334" y="3867602"/>
                  </a:lnTo>
                  <a:lnTo>
                    <a:pt x="184317" y="3840534"/>
                  </a:lnTo>
                  <a:lnTo>
                    <a:pt x="151766" y="3810633"/>
                  </a:lnTo>
                  <a:lnTo>
                    <a:pt x="121865" y="3778082"/>
                  </a:lnTo>
                  <a:lnTo>
                    <a:pt x="94797" y="3743065"/>
                  </a:lnTo>
                  <a:lnTo>
                    <a:pt x="70744" y="3705764"/>
                  </a:lnTo>
                  <a:lnTo>
                    <a:pt x="49890" y="3666361"/>
                  </a:lnTo>
                  <a:lnTo>
                    <a:pt x="32417" y="3625041"/>
                  </a:lnTo>
                  <a:lnTo>
                    <a:pt x="18509" y="3581986"/>
                  </a:lnTo>
                  <a:lnTo>
                    <a:pt x="8348" y="3537379"/>
                  </a:lnTo>
                  <a:lnTo>
                    <a:pt x="2117" y="3491402"/>
                  </a:lnTo>
                  <a:lnTo>
                    <a:pt x="0" y="3444240"/>
                  </a:lnTo>
                  <a:lnTo>
                    <a:pt x="0" y="518160"/>
                  </a:lnTo>
                  <a:close/>
                </a:path>
              </a:pathLst>
            </a:custGeom>
            <a:ln w="914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54696" y="5715000"/>
              <a:ext cx="1289303" cy="1142999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61617" y="2491227"/>
            <a:ext cx="527425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Tìm</a:t>
            </a:r>
            <a:r>
              <a:rPr spc="-35" dirty="0"/>
              <a:t> </a:t>
            </a:r>
            <a:r>
              <a:rPr dirty="0"/>
              <a:t>hiểu</a:t>
            </a:r>
            <a:r>
              <a:rPr spc="-30" dirty="0"/>
              <a:t> </a:t>
            </a:r>
            <a:r>
              <a:rPr dirty="0"/>
              <a:t>về</a:t>
            </a:r>
            <a:r>
              <a:rPr spc="-45" dirty="0"/>
              <a:t> </a:t>
            </a:r>
            <a:r>
              <a:rPr lang="en-US" spc="-10" dirty="0" smtClean="0"/>
              <a:t>Javascript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847724" y="3371551"/>
            <a:ext cx="7448550" cy="15600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25095" indent="-343535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6235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Là một ngôn ngữ lập trình thông dụng sử dụng rỗng rãi của các lập trình viên Front-end và Back-end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2050" dirty="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buFont typeface="Wingdings"/>
              <a:buChar char=""/>
              <a:tabLst>
                <a:tab pos="356235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Thực hiện các chức năng mang tính “logic” . Ví dụ: tạo bộ lọc, lưu trữ thông tin,...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909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Xác</a:t>
            </a:r>
            <a:r>
              <a:rPr spc="-45" dirty="0"/>
              <a:t> </a:t>
            </a:r>
            <a:r>
              <a:rPr dirty="0"/>
              <a:t>định</a:t>
            </a:r>
            <a:r>
              <a:rPr spc="-30" dirty="0"/>
              <a:t> </a:t>
            </a:r>
            <a:r>
              <a:rPr dirty="0"/>
              <a:t>yêu</a:t>
            </a:r>
            <a:r>
              <a:rPr spc="-30" dirty="0"/>
              <a:t> </a:t>
            </a:r>
            <a:r>
              <a:rPr dirty="0"/>
              <a:t>cầu</a:t>
            </a:r>
            <a:r>
              <a:rPr spc="-25" dirty="0"/>
              <a:t> </a:t>
            </a:r>
            <a:r>
              <a:rPr dirty="0"/>
              <a:t>của</a:t>
            </a:r>
            <a:r>
              <a:rPr spc="-30" dirty="0"/>
              <a:t> </a:t>
            </a:r>
            <a:r>
              <a:rPr dirty="0"/>
              <a:t>hệ</a:t>
            </a:r>
            <a:r>
              <a:rPr spc="-40" dirty="0"/>
              <a:t> </a:t>
            </a:r>
            <a:r>
              <a:rPr spc="-20" dirty="0"/>
              <a:t>thống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14400" y="3200400"/>
            <a:ext cx="7459980" cy="18678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dirty="0"/>
              <a:t>Yêu cầu</a:t>
            </a:r>
            <a:r>
              <a:rPr spc="-5" dirty="0"/>
              <a:t> </a:t>
            </a:r>
            <a:r>
              <a:rPr dirty="0"/>
              <a:t>nghiệp</a:t>
            </a:r>
            <a:r>
              <a:rPr spc="-25" dirty="0"/>
              <a:t> </a:t>
            </a:r>
            <a:r>
              <a:rPr dirty="0"/>
              <a:t>vụ</a:t>
            </a:r>
            <a:r>
              <a:rPr spc="-10" dirty="0"/>
              <a:t> </a:t>
            </a:r>
            <a:r>
              <a:rPr spc="-50" dirty="0"/>
              <a:t>:</a:t>
            </a:r>
          </a:p>
          <a:p>
            <a:pPr marL="862965" marR="566420" lvl="1" indent="-342900">
              <a:lnSpc>
                <a:spcPct val="100000"/>
              </a:lnSpc>
              <a:buFont typeface="Wingdings"/>
              <a:buChar char=""/>
              <a:tabLst>
                <a:tab pos="862965" algn="l"/>
                <a:tab pos="863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Đối với người quản trị: Giới thiệu cho mọi người tổng quan Sui là gì, từ đó thuyết phục mọi người thành cổ đông không thể thiếu của Sui</a:t>
            </a:r>
            <a:endParaRPr spc="-25" dirty="0"/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/>
          </a:p>
          <a:p>
            <a:pPr marL="862965" marR="90805" lvl="1" indent="-342900">
              <a:lnSpc>
                <a:spcPct val="100000"/>
              </a:lnSpc>
              <a:buFont typeface="Wingdings"/>
              <a:buChar char=""/>
              <a:tabLst>
                <a:tab pos="862965" algn="l"/>
                <a:tab pos="863600" algn="l"/>
              </a:tabLst>
            </a:pPr>
            <a:r>
              <a:rPr sz="2000" dirty="0">
                <a:latin typeface="Times New Roman"/>
                <a:cs typeface="Times New Roman"/>
              </a:rPr>
              <a:t>Đối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với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thành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viên: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Không bỏ lỡ 1 crypto tiềm năng.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Xác</a:t>
            </a:r>
            <a:r>
              <a:rPr spc="-45" dirty="0"/>
              <a:t> </a:t>
            </a:r>
            <a:r>
              <a:rPr dirty="0"/>
              <a:t>định</a:t>
            </a:r>
            <a:r>
              <a:rPr spc="-30" dirty="0"/>
              <a:t> </a:t>
            </a:r>
            <a:r>
              <a:rPr dirty="0"/>
              <a:t>yêu</a:t>
            </a:r>
            <a:r>
              <a:rPr spc="-30" dirty="0"/>
              <a:t> </a:t>
            </a:r>
            <a:r>
              <a:rPr dirty="0"/>
              <a:t>cầu</a:t>
            </a:r>
            <a:r>
              <a:rPr spc="-25" dirty="0"/>
              <a:t> </a:t>
            </a:r>
            <a:r>
              <a:rPr dirty="0"/>
              <a:t>của</a:t>
            </a:r>
            <a:r>
              <a:rPr spc="-30" dirty="0"/>
              <a:t> </a:t>
            </a:r>
            <a:r>
              <a:rPr dirty="0"/>
              <a:t>hệ</a:t>
            </a:r>
            <a:r>
              <a:rPr spc="-40" dirty="0"/>
              <a:t> </a:t>
            </a:r>
            <a:r>
              <a:rPr spc="-20" dirty="0"/>
              <a:t>thống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642743"/>
            <a:ext cx="6474461" cy="33528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Yêu cầu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phi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chức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năng:</a:t>
            </a:r>
            <a:endParaRPr sz="2000" dirty="0">
              <a:latin typeface="Times New Roman"/>
              <a:cs typeface="Times New Roman"/>
            </a:endParaRPr>
          </a:p>
          <a:p>
            <a:pPr marL="806450" lvl="1" indent="-343535">
              <a:lnSpc>
                <a:spcPct val="100000"/>
              </a:lnSpc>
              <a:buFont typeface="Wingdings"/>
              <a:buChar char=""/>
              <a:tabLst>
                <a:tab pos="806450" algn="l"/>
                <a:tab pos="807085" algn="l"/>
              </a:tabLst>
            </a:pPr>
            <a:r>
              <a:rPr sz="2000" dirty="0">
                <a:latin typeface="Times New Roman"/>
                <a:cs typeface="Times New Roman"/>
              </a:rPr>
              <a:t>Về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giao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diện</a:t>
            </a:r>
            <a:endParaRPr sz="2000" dirty="0">
              <a:latin typeface="Times New Roman"/>
              <a:cs typeface="Times New Roman"/>
            </a:endParaRPr>
          </a:p>
          <a:p>
            <a:pPr marL="1213485" lvl="2" indent="-343535">
              <a:lnSpc>
                <a:spcPct val="100000"/>
              </a:lnSpc>
              <a:spcBef>
                <a:spcPts val="10"/>
              </a:spcBef>
              <a:buFont typeface="Wingdings"/>
              <a:buChar char=""/>
              <a:tabLst>
                <a:tab pos="1213485" algn="l"/>
                <a:tab pos="1214120" algn="l"/>
              </a:tabLst>
            </a:pPr>
            <a:r>
              <a:rPr sz="1700" spc="-10" dirty="0">
                <a:latin typeface="Times New Roman"/>
                <a:cs typeface="Times New Roman"/>
              </a:rPr>
              <a:t>Website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không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quá</a:t>
            </a:r>
            <a:r>
              <a:rPr sz="1700" spc="39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phức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tạp</a:t>
            </a:r>
            <a:endParaRPr sz="1700" dirty="0">
              <a:latin typeface="Times New Roman"/>
              <a:cs typeface="Times New Roman"/>
            </a:endParaRPr>
          </a:p>
          <a:p>
            <a:pPr marL="1213485" lvl="2" indent="-343535">
              <a:lnSpc>
                <a:spcPct val="100000"/>
              </a:lnSpc>
              <a:buFont typeface="Wingdings"/>
              <a:buChar char=""/>
              <a:tabLst>
                <a:tab pos="1213485" algn="l"/>
                <a:tab pos="1214120" algn="l"/>
              </a:tabLst>
            </a:pPr>
            <a:r>
              <a:rPr sz="1700" dirty="0">
                <a:latin typeface="Times New Roman"/>
                <a:cs typeface="Times New Roman"/>
              </a:rPr>
              <a:t>Thanh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menu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đơn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Times New Roman"/>
                <a:cs typeface="Times New Roman"/>
              </a:rPr>
              <a:t>giản</a:t>
            </a:r>
            <a:endParaRPr sz="1700" dirty="0">
              <a:latin typeface="Times New Roman"/>
              <a:cs typeface="Times New Roman"/>
            </a:endParaRPr>
          </a:p>
          <a:p>
            <a:pPr marL="1213485" lvl="2" indent="-343535">
              <a:lnSpc>
                <a:spcPct val="100000"/>
              </a:lnSpc>
              <a:buFont typeface="Wingdings"/>
              <a:buChar char=""/>
              <a:tabLst>
                <a:tab pos="1213485" algn="l"/>
                <a:tab pos="1214120" algn="l"/>
              </a:tabLst>
            </a:pPr>
            <a:r>
              <a:rPr sz="1700" dirty="0">
                <a:latin typeface="Times New Roman"/>
                <a:cs typeface="Times New Roman"/>
              </a:rPr>
              <a:t>Fone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chữ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dễ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nhìn..v..v.</a:t>
            </a:r>
            <a:endParaRPr sz="17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Font typeface="Wingdings"/>
              <a:buChar char=""/>
            </a:pPr>
            <a:endParaRPr sz="1750" dirty="0">
              <a:latin typeface="Times New Roman"/>
              <a:cs typeface="Times New Roman"/>
            </a:endParaRPr>
          </a:p>
          <a:p>
            <a:pPr marL="806450" lvl="1" indent="-343535">
              <a:lnSpc>
                <a:spcPct val="100000"/>
              </a:lnSpc>
              <a:buFont typeface="Wingdings"/>
              <a:buChar char=""/>
              <a:tabLst>
                <a:tab pos="806450" algn="l"/>
                <a:tab pos="807085" algn="l"/>
              </a:tabLst>
            </a:pPr>
            <a:r>
              <a:rPr sz="2000" dirty="0">
                <a:latin typeface="Times New Roman"/>
                <a:cs typeface="Times New Roman"/>
              </a:rPr>
              <a:t>Về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tính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bảo </a:t>
            </a:r>
            <a:r>
              <a:rPr sz="2000" spc="-25" dirty="0">
                <a:latin typeface="Times New Roman"/>
                <a:cs typeface="Times New Roman"/>
              </a:rPr>
              <a:t>mật</a:t>
            </a:r>
            <a:endParaRPr sz="2000" dirty="0">
              <a:latin typeface="Times New Roman"/>
              <a:cs typeface="Times New Roman"/>
            </a:endParaRPr>
          </a:p>
          <a:p>
            <a:pPr marL="1213485" lvl="2" indent="-343535">
              <a:lnSpc>
                <a:spcPct val="100000"/>
              </a:lnSpc>
              <a:spcBef>
                <a:spcPts val="15"/>
              </a:spcBef>
              <a:buFont typeface="Wingdings"/>
              <a:buChar char=""/>
              <a:tabLst>
                <a:tab pos="1213485" algn="l"/>
                <a:tab pos="1214120" algn="l"/>
              </a:tabLst>
            </a:pPr>
            <a:r>
              <a:rPr sz="1700" dirty="0">
                <a:latin typeface="Times New Roman"/>
                <a:cs typeface="Times New Roman"/>
              </a:rPr>
              <a:t>An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toàn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bảo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mật dữ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Times New Roman"/>
                <a:cs typeface="Times New Roman"/>
              </a:rPr>
              <a:t>liệu</a:t>
            </a:r>
            <a:endParaRPr sz="1700" dirty="0">
              <a:latin typeface="Times New Roman"/>
              <a:cs typeface="Times New Roman"/>
            </a:endParaRPr>
          </a:p>
          <a:p>
            <a:pPr marL="1213485" lvl="2" indent="-343535">
              <a:lnSpc>
                <a:spcPct val="100000"/>
              </a:lnSpc>
              <a:buFont typeface="Wingdings"/>
              <a:buChar char=""/>
              <a:tabLst>
                <a:tab pos="1213485" algn="l"/>
                <a:tab pos="1214120" algn="l"/>
              </a:tabLst>
            </a:pPr>
            <a:r>
              <a:rPr sz="1700" dirty="0">
                <a:latin typeface="Times New Roman"/>
                <a:cs typeface="Times New Roman"/>
              </a:rPr>
              <a:t>Có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thông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tin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liên </a:t>
            </a:r>
            <a:r>
              <a:rPr sz="1700" spc="-25" dirty="0">
                <a:latin typeface="Times New Roman"/>
                <a:cs typeface="Times New Roman"/>
              </a:rPr>
              <a:t>hệ</a:t>
            </a:r>
            <a:endParaRPr sz="17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Font typeface="Wingdings"/>
              <a:buChar char=""/>
            </a:pPr>
            <a:endParaRPr sz="1750" dirty="0">
              <a:latin typeface="Times New Roman"/>
              <a:cs typeface="Times New Roman"/>
            </a:endParaRPr>
          </a:p>
          <a:p>
            <a:pPr marL="806450" lvl="1" indent="-343535">
              <a:lnSpc>
                <a:spcPct val="100000"/>
              </a:lnSpc>
              <a:buFont typeface="Wingdings"/>
              <a:buChar char=""/>
              <a:tabLst>
                <a:tab pos="806450" algn="l"/>
                <a:tab pos="807085" algn="l"/>
              </a:tabLst>
            </a:pPr>
            <a:r>
              <a:rPr sz="2000" dirty="0">
                <a:latin typeface="Times New Roman"/>
                <a:cs typeface="Times New Roman"/>
              </a:rPr>
              <a:t>Về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tính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tương </a:t>
            </a:r>
            <a:r>
              <a:rPr sz="2000" spc="-10" dirty="0">
                <a:latin typeface="Times New Roman"/>
                <a:cs typeface="Times New Roman"/>
              </a:rPr>
              <a:t>thích</a:t>
            </a:r>
            <a:endParaRPr sz="2000" dirty="0">
              <a:latin typeface="Times New Roman"/>
              <a:cs typeface="Times New Roman"/>
            </a:endParaRPr>
          </a:p>
          <a:p>
            <a:pPr marL="1213485" lvl="2" indent="-343535">
              <a:lnSpc>
                <a:spcPct val="100000"/>
              </a:lnSpc>
              <a:spcBef>
                <a:spcPts val="10"/>
              </a:spcBef>
              <a:buFont typeface="Wingdings"/>
              <a:buChar char=""/>
              <a:tabLst>
                <a:tab pos="1213485" algn="l"/>
                <a:tab pos="1214120" algn="l"/>
              </a:tabLst>
            </a:pPr>
            <a:r>
              <a:rPr sz="1700" dirty="0">
                <a:latin typeface="Times New Roman"/>
                <a:cs typeface="Times New Roman"/>
              </a:rPr>
              <a:t>Tương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thích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với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các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trình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duyệt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phổ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Times New Roman"/>
                <a:cs typeface="Times New Roman"/>
              </a:rPr>
              <a:t>biến</a:t>
            </a:r>
            <a:endParaRPr sz="1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204</TotalTime>
  <Words>558</Words>
  <Application>Microsoft Office PowerPoint</Application>
  <PresentationFormat>On-screen Show (4:3)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 MT</vt:lpstr>
      <vt:lpstr>Calibri</vt:lpstr>
      <vt:lpstr>Swis721 BdOul BT</vt:lpstr>
      <vt:lpstr>Times New Roman</vt:lpstr>
      <vt:lpstr>Trebuchet MS</vt:lpstr>
      <vt:lpstr>Wingdings</vt:lpstr>
      <vt:lpstr>Office Theme</vt:lpstr>
      <vt:lpstr>PowerPoint Presentation</vt:lpstr>
      <vt:lpstr>Tổng quan về đề tài</vt:lpstr>
      <vt:lpstr>PowerPoint Presentation</vt:lpstr>
      <vt:lpstr>PowerPoint Presentation</vt:lpstr>
      <vt:lpstr>Tìm hiểu về HTML</vt:lpstr>
      <vt:lpstr>Tìm hiểu về CSS</vt:lpstr>
      <vt:lpstr>Tìm hiểu về Javascript</vt:lpstr>
      <vt:lpstr>Xác định yêu cầu của hệ thống</vt:lpstr>
      <vt:lpstr>Xác định yêu cầu của hệ thống</vt:lpstr>
      <vt:lpstr>Giao diện trang chủ</vt:lpstr>
      <vt:lpstr>Giao diện trang chủ</vt:lpstr>
      <vt:lpstr>Giao diện trang chủ cho tablet</vt:lpstr>
      <vt:lpstr>Giao diện code HTML</vt:lpstr>
      <vt:lpstr>Giao diện CSS</vt:lpstr>
      <vt:lpstr>Giao diện Javascript</vt:lpstr>
      <vt:lpstr>Kết quả đạt được</vt:lpstr>
      <vt:lpstr>Kết quả đạt được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* BN11M *</dc:creator>
  <cp:lastModifiedBy>ADMIN</cp:lastModifiedBy>
  <cp:revision>12</cp:revision>
  <dcterms:created xsi:type="dcterms:W3CDTF">2023-09-17T09:59:10Z</dcterms:created>
  <dcterms:modified xsi:type="dcterms:W3CDTF">2023-09-19T14:53:08Z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2023-09-17T00:00:00Z</vt:filetime>
  </property>
  <property fmtid="{D5CDD505-2E9C-101B-9397-08002B2CF9AE}" pid="5" name="Producer">
    <vt:lpwstr>Microsoft® PowerPoint® 2013</vt:lpwstr>
  </property>
</Properties>
</file>