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C2E0-6ECF-4774-9447-70F149C0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CD27D-6355-4DDA-92B9-9A61848C9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5145-D136-4C42-A097-40316060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2BB7-DAB7-4ED7-8895-87C22C78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E9BBA-E76A-4405-8C15-D7498C30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258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0B6E-6059-495B-B89C-061D66A7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0564B-6750-4A13-87CE-2318C7678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DA0B-EB0F-4CA0-91C5-DBB65002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E4FF-C2C2-4BE1-99DA-AF13F7A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6B8D-C216-4AB3-9694-337725B2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92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AD791-7A64-4840-9481-811FD067E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538D0-143E-41A2-ACF8-8E5563C0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EDAF-82C3-46BE-904A-FB8FF47C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9E6E-21EB-4600-84DA-46130D68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D43D-C634-43DB-86FE-8D6A741E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7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1453-4957-4DC8-BC17-8DE40495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E827-AEC8-4F10-B941-E23E8DEA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5DD0-BC5A-48C6-8A4B-A9F5B1D2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0B24-8BF6-43EC-8EF8-F94C9F50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C383-384F-4AF4-A2F4-EABB967E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917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73EA-C988-4D17-9711-8281D6C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0C177-166D-4357-9DF7-DBBE792A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D67B-6D9F-44B2-991A-AE069B3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588F-C9AC-46AA-BCFD-48AA2C18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594F-1EC2-4939-A68B-425C0CB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00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CCCC-E4E8-43B1-8A02-0FAF3192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D244-55A9-4B67-AB70-306099D15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6BF03-FB10-4247-834E-FB19AC8A0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AEA16-FAB0-42FE-B58D-34E2DB23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8774-9E87-4088-A447-34653B41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ED415-623E-4295-8B74-8ED537E1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76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8D68-84AB-4420-94EB-93A8E7AB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48034-94D0-4722-AAD5-87DEAD71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DF55-F3AC-420F-A787-507C7A2E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D806F-E8B7-46DE-8E02-39C0ACFD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CC46A-BDB7-4779-8700-BF028E4F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716B-3E39-4860-8B65-03382817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49862-9C52-4D44-A219-5544A53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A38A8-3981-410F-8F88-024FED8F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61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0BC1-2A6C-48D7-8802-EDAE447D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038A0-CACC-461A-BAE0-250D78AF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44349-6DE2-4321-8FF9-159C8F9B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C7DE-922B-460F-9711-B886E78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40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F0B3-05F9-435A-B9D1-CD47BBF4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C2161-C2DB-4543-A04A-543DEC05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7F640-E1D5-4863-9FC8-437E4A99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26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5C8C-71CF-482B-B89F-936A8D4D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0B20-CB28-433A-9D20-52BB67A4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7C868-A6D6-4EB7-A990-2824A340B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048B-88E1-48C2-A0BD-B74F1113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AE659-AC42-46C6-98CE-AD349D4C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6876D-FF6D-4991-A2CF-06F1F75E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744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343C-5728-4890-93E7-A2B10BA5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98ED1-9E3E-4205-8E39-A07068969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93B05-2D14-4C0C-AE18-3B905E311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AA0E-8596-45D1-94DE-5110648C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51901-AE01-4A7C-A034-CFA0C331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4883D-2AEE-4FAA-AB99-E8AB0C8C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727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EBBEF-AFC7-4DD8-BB63-6BE94D89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6D3A1-3B2A-4D48-B18E-8B1248F7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E992-2BD7-4E6D-A2FE-E66C314B0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BD50-0180-49FC-833C-A7302765E505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5DF3-EF7E-48B9-8B8B-4DB085B66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37F6A-8475-405D-9670-5561757D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A6B1-55AD-43CC-8A79-DB2992BE7D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3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6A152D-A62F-41BA-900D-071E917C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EFA40-586B-407B-B74C-E549D323C8BD}"/>
              </a:ext>
            </a:extLst>
          </p:cNvPr>
          <p:cNvSpPr txBox="1"/>
          <p:nvPr/>
        </p:nvSpPr>
        <p:spPr>
          <a:xfrm>
            <a:off x="1464723" y="530996"/>
            <a:ext cx="9429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</a:rPr>
              <a:t>Introduction to</a:t>
            </a:r>
          </a:p>
          <a:p>
            <a:pPr algn="ctr"/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DEVELOPMENT </a:t>
            </a:r>
            <a:endParaRPr lang="en-MY" sz="72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EDD18-96C8-4C32-8D05-C18753BEED30}"/>
              </a:ext>
            </a:extLst>
          </p:cNvPr>
          <p:cNvSpPr txBox="1"/>
          <p:nvPr/>
        </p:nvSpPr>
        <p:spPr>
          <a:xfrm>
            <a:off x="3009160" y="5069150"/>
            <a:ext cx="6340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#background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background-image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linear gradient(</a:t>
            </a:r>
            <a:r>
              <a:rPr lang="en-US" sz="160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6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, green)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MY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E03-41A1-4497-9275-A503A3EB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1808-3BF8-4A1F-AF32-01A54AF7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F48C-DD03-4ED3-9939-6562A888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9C69-DAD7-4EAA-A793-37647168F574}"/>
              </a:ext>
            </a:extLst>
          </p:cNvPr>
          <p:cNvSpPr txBox="1"/>
          <p:nvPr/>
        </p:nvSpPr>
        <p:spPr>
          <a:xfrm>
            <a:off x="838200" y="681037"/>
            <a:ext cx="8637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</a:rPr>
              <a:t>REQUIREMENTS:</a:t>
            </a:r>
            <a:endParaRPr lang="en-MY" sz="7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4AD1A-9466-4285-BEB7-5ECB788B1C77}"/>
              </a:ext>
            </a:extLst>
          </p:cNvPr>
          <p:cNvSpPr txBox="1"/>
          <p:nvPr/>
        </p:nvSpPr>
        <p:spPr>
          <a:xfrm>
            <a:off x="838200" y="1881366"/>
            <a:ext cx="10969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2400" dirty="0">
                <a:latin typeface="Consolas" panose="020B0609020204030204" pitchFamily="49" charset="0"/>
              </a:rPr>
            </a:br>
            <a:r>
              <a:rPr lang="it-IT" sz="2400" dirty="0">
                <a:latin typeface="Consolas" panose="020B0609020204030204" pitchFamily="49" charset="0"/>
              </a:rPr>
              <a:t> 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dirty="0">
                <a:effectLst/>
                <a:latin typeface="Consolas" panose="020B0609020204030204" pitchFamily="49" charset="0"/>
              </a:rPr>
              <a:t>Text Editor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2400" dirty="0">
                <a:latin typeface="Consolas" panose="020B0609020204030204" pitchFamily="49" charset="0"/>
              </a:rPr>
            </a:br>
            <a:r>
              <a:rPr lang="it-IT" sz="2400" dirty="0">
                <a:latin typeface="Consolas" panose="020B0609020204030204" pitchFamily="49" charset="0"/>
              </a:rPr>
              <a:t> 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dirty="0">
                <a:effectLst/>
                <a:latin typeface="Consolas" panose="020B0609020204030204" pitchFamily="49" charset="0"/>
              </a:rPr>
              <a:t>Browser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2400" dirty="0">
                <a:latin typeface="Consolas" panose="020B0609020204030204" pitchFamily="49" charset="0"/>
              </a:rPr>
            </a:br>
            <a:r>
              <a:rPr lang="it-IT" sz="2400" dirty="0">
                <a:latin typeface="Consolas" panose="020B0609020204030204" pitchFamily="49" charset="0"/>
              </a:rPr>
              <a:t> 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dirty="0">
                <a:effectLst/>
                <a:latin typeface="Consolas" panose="020B0609020204030204" pitchFamily="49" charset="0"/>
              </a:rPr>
              <a:t>Your sanity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2400" dirty="0"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MY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94EBE-0E6A-4E3A-8FC1-957399256F9E}"/>
              </a:ext>
            </a:extLst>
          </p:cNvPr>
          <p:cNvSpPr txBox="1"/>
          <p:nvPr/>
        </p:nvSpPr>
        <p:spPr>
          <a:xfrm>
            <a:off x="838200" y="4192976"/>
            <a:ext cx="101382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In this course, we shall be exploring 3 languages which are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2400" dirty="0">
                <a:effectLst/>
                <a:latin typeface="Consolas" panose="020B0609020204030204" pitchFamily="49" charset="0"/>
              </a:rPr>
              <a:t>HTML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,&lt;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2400" dirty="0">
                <a:effectLst/>
                <a:latin typeface="Consolas" panose="020B0609020204030204" pitchFamily="49" charset="0"/>
              </a:rPr>
              <a:t>CSS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and </a:t>
            </a:r>
          </a:p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2400" dirty="0">
                <a:effectLst/>
                <a:latin typeface="Consolas" panose="020B0609020204030204" pitchFamily="49" charset="0"/>
              </a:rPr>
              <a:t>Javascript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&gt;.</a:t>
            </a:r>
          </a:p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latin typeface="Consolas" panose="020B0609020204030204" pitchFamily="49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14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E03-41A1-4497-9275-A503A3EB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F48C-DD03-4ED3-9939-6562A888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9C69-DAD7-4EAA-A793-37647168F574}"/>
              </a:ext>
            </a:extLst>
          </p:cNvPr>
          <p:cNvSpPr txBox="1"/>
          <p:nvPr/>
        </p:nvSpPr>
        <p:spPr>
          <a:xfrm>
            <a:off x="1777013" y="184254"/>
            <a:ext cx="8637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</a:rPr>
              <a:t>Simple Overview</a:t>
            </a:r>
            <a:endParaRPr lang="en-MY" sz="7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39B93-D9D0-460E-AA9E-40F1A1B164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t="32492" r="60645" b="35922"/>
          <a:stretch/>
        </p:blipFill>
        <p:spPr>
          <a:xfrm>
            <a:off x="4450300" y="1690688"/>
            <a:ext cx="3291397" cy="42946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FCBFCC-936C-40F6-ACD2-A87AAD184F9E}"/>
              </a:ext>
            </a:extLst>
          </p:cNvPr>
          <p:cNvSpPr txBox="1"/>
          <p:nvPr/>
        </p:nvSpPr>
        <p:spPr>
          <a:xfrm>
            <a:off x="575382" y="1397675"/>
            <a:ext cx="3701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Structure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it-IT" sz="1800" dirty="0">
                <a:effectLst/>
                <a:latin typeface="Consolas" panose="020B0609020204030204" pitchFamily="49" charset="0"/>
              </a:rPr>
              <a:t>The Foundation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it-IT" sz="1800" dirty="0">
                <a:effectLst/>
                <a:latin typeface="Consolas" panose="020B0609020204030204" pitchFamily="49" charset="0"/>
              </a:rPr>
              <a:t>The Concrete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Consolas" panose="020B0609020204030204" pitchFamily="49" charset="0"/>
              </a:rPr>
              <a:t>The Building Block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dirty="0">
              <a:effectLst/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dirty="0">
              <a:latin typeface="Consolas" panose="020B0609020204030204" pitchFamily="49" charset="0"/>
            </a:endParaRPr>
          </a:p>
          <a:p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82A84-7456-4FCF-A59A-B59D8CE7FD13}"/>
              </a:ext>
            </a:extLst>
          </p:cNvPr>
          <p:cNvSpPr txBox="1"/>
          <p:nvPr/>
        </p:nvSpPr>
        <p:spPr>
          <a:xfrm>
            <a:off x="7741697" y="2438341"/>
            <a:ext cx="3701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Design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Consolas" panose="020B0609020204030204" pitchFamily="49" charset="0"/>
              </a:rPr>
              <a:t>Windows and doors</a:t>
            </a:r>
            <a:r>
              <a:rPr lang="it-IT" sz="1800" dirty="0">
                <a:effectLst/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Consolas" panose="020B0609020204030204" pitchFamily="49" charset="0"/>
              </a:rPr>
              <a:t>Paint</a:t>
            </a:r>
            <a:r>
              <a:rPr lang="it-IT" sz="1800" dirty="0">
                <a:effectLst/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Consolas" panose="020B0609020204030204" pitchFamily="49" charset="0"/>
              </a:rPr>
              <a:t>Landscaping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dirty="0">
              <a:effectLst/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dirty="0">
              <a:latin typeface="Consolas" panose="020B0609020204030204" pitchFamily="49" charset="0"/>
            </a:endParaRPr>
          </a:p>
          <a:p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63726-FD22-4326-9F91-286ECA331CCE}"/>
              </a:ext>
            </a:extLst>
          </p:cNvPr>
          <p:cNvSpPr txBox="1"/>
          <p:nvPr/>
        </p:nvSpPr>
        <p:spPr>
          <a:xfrm>
            <a:off x="1183321" y="4642421"/>
            <a:ext cx="3701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Functionality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Consolas" panose="020B0609020204030204" pitchFamily="49" charset="0"/>
              </a:rPr>
              <a:t>Doors which work</a:t>
            </a:r>
            <a:r>
              <a:rPr lang="it-IT" sz="1800" dirty="0">
                <a:effectLst/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Consolas" panose="020B0609020204030204" pitchFamily="49" charset="0"/>
              </a:rPr>
              <a:t>Escalators</a:t>
            </a:r>
            <a:r>
              <a:rPr lang="it-IT" sz="1800" dirty="0">
                <a:effectLst/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Consolas" panose="020B0609020204030204" pitchFamily="49" charset="0"/>
              </a:rPr>
              <a:t>Elevators 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dirty="0">
              <a:effectLst/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sz="18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dirty="0">
              <a:latin typeface="Consolas" panose="020B0609020204030204" pitchFamily="49" charset="0"/>
            </a:endParaRPr>
          </a:p>
          <a:p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1CA32-3C9E-4967-B710-B9BE3FAF2132}"/>
              </a:ext>
            </a:extLst>
          </p:cNvPr>
          <p:cNvSpPr txBox="1"/>
          <p:nvPr/>
        </p:nvSpPr>
        <p:spPr>
          <a:xfrm>
            <a:off x="829319" y="1980779"/>
            <a:ext cx="305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HTML represents the base, the foundation of any website.</a:t>
            </a:r>
            <a:endParaRPr lang="en-MY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C3C3F-3872-4F6E-8451-C9DD196D9848}"/>
              </a:ext>
            </a:extLst>
          </p:cNvPr>
          <p:cNvSpPr txBox="1"/>
          <p:nvPr/>
        </p:nvSpPr>
        <p:spPr>
          <a:xfrm>
            <a:off x="7741697" y="2914688"/>
            <a:ext cx="30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CSS makes websites customizable, where you can add your own </a:t>
            </a:r>
            <a:r>
              <a:rPr lang="en-US" dirty="0" err="1">
                <a:latin typeface="Consolas" panose="020B0609020204030204" pitchFamily="49" charset="0"/>
              </a:rPr>
              <a:t>colours</a:t>
            </a:r>
            <a:r>
              <a:rPr lang="en-US" dirty="0">
                <a:latin typeface="Consolas" panose="020B0609020204030204" pitchFamily="49" charset="0"/>
              </a:rPr>
              <a:t> and effects</a:t>
            </a:r>
            <a:endParaRPr lang="en-MY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C801DF-3363-4227-9961-00A24F613399}"/>
              </a:ext>
            </a:extLst>
          </p:cNvPr>
          <p:cNvSpPr txBox="1"/>
          <p:nvPr/>
        </p:nvSpPr>
        <p:spPr>
          <a:xfrm>
            <a:off x="1203296" y="4965380"/>
            <a:ext cx="3059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 gives your website functionality, such as buttons or features that have practical use.</a:t>
            </a:r>
            <a:endParaRPr lang="en-MY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  <p:bldP spid="18" grpId="1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E03-41A1-4497-9275-A503A3EB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F48C-DD03-4ED3-9939-6562A888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9C69-DAD7-4EAA-A793-37647168F574}"/>
              </a:ext>
            </a:extLst>
          </p:cNvPr>
          <p:cNvSpPr txBox="1"/>
          <p:nvPr/>
        </p:nvSpPr>
        <p:spPr>
          <a:xfrm>
            <a:off x="727362" y="735348"/>
            <a:ext cx="8637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endParaRPr lang="en-MY" sz="7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96B94-14FA-4A0F-B475-1758158A53B2}"/>
              </a:ext>
            </a:extLst>
          </p:cNvPr>
          <p:cNvSpPr txBox="1"/>
          <p:nvPr/>
        </p:nvSpPr>
        <p:spPr>
          <a:xfrm>
            <a:off x="727362" y="2449848"/>
            <a:ext cx="111065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Full name is Hyper Text Markup </a:t>
            </a:r>
            <a:r>
              <a:rPr lang="it-IT" sz="2400" dirty="0">
                <a:latin typeface="Consolas" panose="020B0609020204030204" pitchFamily="49" charset="0"/>
              </a:rPr>
              <a:t>Language.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latin typeface="Consolas" panose="020B0609020204030204" pitchFamily="49" charset="0"/>
            </a:endParaRPr>
          </a:p>
          <a:p>
            <a:r>
              <a:rPr lang="it-IT" sz="2400" dirty="0">
                <a:latin typeface="Consolas" panose="020B0609020204030204" pitchFamily="49" charset="0"/>
              </a:rPr>
              <a:t>Developed and released by Tim Berners-Lee in 1993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HTML describes the structure of a web page for browsers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Currently on HTML 5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latin typeface="Consolas" panose="020B0609020204030204" pitchFamily="49" charset="0"/>
              </a:rPr>
              <a:t>Uses tags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latin typeface="Consolas" panose="020B0609020204030204" pitchFamily="49" charset="0"/>
              </a:rPr>
              <a:t>File extension </a:t>
            </a:r>
            <a:r>
              <a:rPr lang="it-IT" sz="2400" i="1" dirty="0">
                <a:latin typeface="Consolas" panose="020B0609020204030204" pitchFamily="49" charset="0"/>
              </a:rPr>
              <a:t>.html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latin typeface="Consolas" panose="020B0609020204030204" pitchFamily="49" charset="0"/>
              </a:rPr>
              <a:t>IS NOT A PROGRAMMING LANGUAGE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effectLst/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latin typeface="Consolas" panose="020B0609020204030204" pitchFamily="49" charset="0"/>
            </a:endParaRPr>
          </a:p>
          <a:p>
            <a:endParaRPr lang="en-MY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B7CEC9-D837-4716-AD15-FC5269141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6" y="532892"/>
            <a:ext cx="1714500" cy="1714500"/>
          </a:xfrm>
        </p:spPr>
      </p:pic>
    </p:spTree>
    <p:extLst>
      <p:ext uri="{BB962C8B-B14F-4D97-AF65-F5344CB8AC3E}">
        <p14:creationId xmlns:p14="http://schemas.microsoft.com/office/powerpoint/2010/main" val="9373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E03-41A1-4497-9275-A503A3EB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F48C-DD03-4ED3-9939-6562A888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9C69-DAD7-4EAA-A793-37647168F574}"/>
              </a:ext>
            </a:extLst>
          </p:cNvPr>
          <p:cNvSpPr txBox="1"/>
          <p:nvPr/>
        </p:nvSpPr>
        <p:spPr>
          <a:xfrm>
            <a:off x="727362" y="735348"/>
            <a:ext cx="8637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endParaRPr lang="en-MY" sz="7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96B94-14FA-4A0F-B475-1758158A53B2}"/>
              </a:ext>
            </a:extLst>
          </p:cNvPr>
          <p:cNvSpPr txBox="1"/>
          <p:nvPr/>
        </p:nvSpPr>
        <p:spPr>
          <a:xfrm>
            <a:off x="727362" y="2489856"/>
            <a:ext cx="117895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Full name is Cascading Style Sheets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latin typeface="Consolas" panose="020B0609020204030204" pitchFamily="49" charset="0"/>
            </a:endParaRPr>
          </a:p>
          <a:p>
            <a:r>
              <a:rPr lang="it-IT" sz="2400" dirty="0">
                <a:latin typeface="Consolas" panose="020B0609020204030204" pitchFamily="49" charset="0"/>
              </a:rPr>
              <a:t>Developed and released by the W3C in 1996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CSS takes care of the layout and design elements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Currently on version 2.1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latin typeface="Consolas" panose="020B0609020204030204" pitchFamily="49" charset="0"/>
              </a:rPr>
              <a:t>Uses curly brackets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latin typeface="Consolas" panose="020B0609020204030204" pitchFamily="49" charset="0"/>
              </a:rPr>
              <a:t>File extension </a:t>
            </a:r>
            <a:r>
              <a:rPr lang="it-IT" sz="2400" i="1" dirty="0">
                <a:latin typeface="Consolas" panose="020B0609020204030204" pitchFamily="49" charset="0"/>
              </a:rPr>
              <a:t>.css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latin typeface="Consolas" panose="020B0609020204030204" pitchFamily="49" charset="0"/>
            </a:endParaRPr>
          </a:p>
          <a:p>
            <a:endParaRPr lang="en-MY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B730E8-7235-4F8F-A7DA-F5E782F8A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27" y="302503"/>
            <a:ext cx="1621434" cy="22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E03-41A1-4497-9275-A503A3EB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F48C-DD03-4ED3-9939-6562A888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9C69-DAD7-4EAA-A793-37647168F574}"/>
              </a:ext>
            </a:extLst>
          </p:cNvPr>
          <p:cNvSpPr txBox="1"/>
          <p:nvPr/>
        </p:nvSpPr>
        <p:spPr>
          <a:xfrm>
            <a:off x="727362" y="1016046"/>
            <a:ext cx="6442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en-MY" sz="7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96B94-14FA-4A0F-B475-1758158A53B2}"/>
              </a:ext>
            </a:extLst>
          </p:cNvPr>
          <p:cNvSpPr txBox="1"/>
          <p:nvPr/>
        </p:nvSpPr>
        <p:spPr>
          <a:xfrm>
            <a:off x="727362" y="2553211"/>
            <a:ext cx="11789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Not t</a:t>
            </a:r>
            <a:r>
              <a:rPr lang="it-IT" sz="2400" dirty="0">
                <a:latin typeface="Consolas" panose="020B0609020204030204" pitchFamily="49" charset="0"/>
              </a:rPr>
              <a:t>o be confused with JAVA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latin typeface="Consolas" panose="020B0609020204030204" pitchFamily="49" charset="0"/>
            </a:endParaRPr>
          </a:p>
          <a:p>
            <a:r>
              <a:rPr lang="it-IT" sz="2400" dirty="0">
                <a:latin typeface="Consolas" panose="020B0609020204030204" pitchFamily="49" charset="0"/>
              </a:rPr>
              <a:t>Developed and released by Brendan Eich in 1995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Programming language which takes care of most client side functionality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Currently on version </a:t>
            </a:r>
            <a:r>
              <a:rPr lang="it-IT" sz="2400" dirty="0">
                <a:latin typeface="Consolas" panose="020B0609020204030204" pitchFamily="49" charset="0"/>
              </a:rPr>
              <a:t>1</a:t>
            </a:r>
            <a:r>
              <a:rPr lang="it-IT" sz="2400" dirty="0">
                <a:effectLst/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Used in over 97% of all websites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effectLst/>
                <a:latin typeface="Consolas" panose="020B0609020204030204" pitchFamily="49" charset="0"/>
              </a:rPr>
              <a:t>Usually typed inline or you can use </a:t>
            </a:r>
            <a:r>
              <a:rPr lang="it-IT" sz="2400" i="1" dirty="0">
                <a:effectLst/>
                <a:latin typeface="Consolas" panose="020B0609020204030204" pitchFamily="49" charset="0"/>
              </a:rPr>
              <a:t>.js 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sz="2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latin typeface="Consolas" panose="020B0609020204030204" pitchFamily="49" charset="0"/>
            </a:endParaRPr>
          </a:p>
          <a:p>
            <a:endParaRPr lang="en-MY" dirty="0"/>
          </a:p>
        </p:txBody>
      </p:sp>
      <p:pic>
        <p:nvPicPr>
          <p:cNvPr id="1026" name="Picture 2" descr="JavaScript Tutorial">
            <a:extLst>
              <a:ext uri="{FF2B5EF4-FFF2-40B4-BE49-F238E27FC236}">
                <a16:creationId xmlns:a16="http://schemas.microsoft.com/office/drawing/2014/main" id="{AAC7D880-99CD-4BEC-810A-7960B96D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54" y="679210"/>
            <a:ext cx="1641953" cy="164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1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E03-41A1-4497-9275-A503A3EB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F48C-DD03-4ED3-9939-6562A888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9C69-DAD7-4EAA-A793-37647168F574}"/>
              </a:ext>
            </a:extLst>
          </p:cNvPr>
          <p:cNvSpPr txBox="1"/>
          <p:nvPr/>
        </p:nvSpPr>
        <p:spPr>
          <a:xfrm>
            <a:off x="727362" y="1016046"/>
            <a:ext cx="10626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Questions?</a:t>
            </a:r>
          </a:p>
          <a:p>
            <a:pPr algn="ctr"/>
            <a:endParaRPr lang="en-US" sz="7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</a:rPr>
              <a:t>No? Let’s Begin!</a:t>
            </a:r>
            <a:endParaRPr lang="en-MY" sz="7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0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Garen Johnson</dc:creator>
  <cp:lastModifiedBy>Garen Johnson</cp:lastModifiedBy>
  <cp:revision>2</cp:revision>
  <dcterms:created xsi:type="dcterms:W3CDTF">2021-07-23T02:43:19Z</dcterms:created>
  <dcterms:modified xsi:type="dcterms:W3CDTF">2021-07-23T03:44:21Z</dcterms:modified>
</cp:coreProperties>
</file>