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3" r:id="rId1"/>
  </p:sldMasterIdLst>
  <p:notesMasterIdLst>
    <p:notesMasterId r:id="rId12"/>
  </p:notesMasterIdLst>
  <p:handoutMasterIdLst>
    <p:handoutMasterId r:id="rId13"/>
  </p:handoutMasterIdLst>
  <p:sldIdLst>
    <p:sldId id="834" r:id="rId2"/>
    <p:sldId id="893" r:id="rId3"/>
    <p:sldId id="894" r:id="rId4"/>
    <p:sldId id="895" r:id="rId5"/>
    <p:sldId id="897" r:id="rId6"/>
    <p:sldId id="901" r:id="rId7"/>
    <p:sldId id="896" r:id="rId8"/>
    <p:sldId id="898" r:id="rId9"/>
    <p:sldId id="900" r:id="rId10"/>
    <p:sldId id="899" r:id="rId11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14ED05-3171-4E21-874A-C6F27B23C6FD}">
          <p14:sldIdLst>
            <p14:sldId id="834"/>
            <p14:sldId id="893"/>
            <p14:sldId id="894"/>
            <p14:sldId id="895"/>
            <p14:sldId id="897"/>
            <p14:sldId id="901"/>
            <p14:sldId id="896"/>
            <p14:sldId id="898"/>
            <p14:sldId id="900"/>
            <p14:sldId id="8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00FF"/>
    <a:srgbClr val="FFFF93"/>
    <a:srgbClr val="FFFF66"/>
    <a:srgbClr val="CBA9E5"/>
    <a:srgbClr val="B6DF89"/>
    <a:srgbClr val="FF00FF"/>
    <a:srgbClr val="FF3399"/>
    <a:srgbClr val="FFFF0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2550C-AD4A-4CE8-A744-F330425165AC}" v="222" dt="2022-05-16T18:41:37.959"/>
    <p1510:client id="{3B81F834-0EF5-4174-A2C7-83AC7FDCF13A}" v="66" dt="2022-05-17T01:19:51.147"/>
    <p1510:client id="{7FC4DAC8-3C75-D90A-98D0-BE6267C8ED89}" v="2" dt="2022-05-16T19:49:39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87" autoAdjust="0"/>
  </p:normalViewPr>
  <p:slideViewPr>
    <p:cSldViewPr>
      <p:cViewPr varScale="1">
        <p:scale>
          <a:sx n="87" d="100"/>
          <a:sy n="87" d="100"/>
        </p:scale>
        <p:origin x="1315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1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" userId="28d2be0e-a7e0-45f0-871d-6036ff0a08f5" providerId="ADAL" clId="{EEABD634-04BA-4E8F-820C-4F204C3FE711}"/>
    <pc:docChg chg="modSld">
      <pc:chgData name="Manuel" userId="28d2be0e-a7e0-45f0-871d-6036ff0a08f5" providerId="ADAL" clId="{EEABD634-04BA-4E8F-820C-4F204C3FE711}" dt="2022-05-17T08:40:05.751" v="31" actId="20577"/>
      <pc:docMkLst>
        <pc:docMk/>
      </pc:docMkLst>
      <pc:sldChg chg="modSp mod">
        <pc:chgData name="Manuel" userId="28d2be0e-a7e0-45f0-871d-6036ff0a08f5" providerId="ADAL" clId="{EEABD634-04BA-4E8F-820C-4F204C3FE711}" dt="2022-05-17T08:18:53.710" v="23" actId="20577"/>
        <pc:sldMkLst>
          <pc:docMk/>
          <pc:sldMk cId="3093261743" sldId="834"/>
        </pc:sldMkLst>
        <pc:spChg chg="mod">
          <ac:chgData name="Manuel" userId="28d2be0e-a7e0-45f0-871d-6036ff0a08f5" providerId="ADAL" clId="{EEABD634-04BA-4E8F-820C-4F204C3FE711}" dt="2022-05-17T08:18:53.710" v="23" actId="20577"/>
          <ac:spMkLst>
            <pc:docMk/>
            <pc:sldMk cId="3093261743" sldId="834"/>
            <ac:spMk id="2054" creationId="{00000000-0000-0000-0000-000000000000}"/>
          </ac:spMkLst>
        </pc:spChg>
      </pc:sldChg>
      <pc:sldChg chg="modSp mod">
        <pc:chgData name="Manuel" userId="28d2be0e-a7e0-45f0-871d-6036ff0a08f5" providerId="ADAL" clId="{EEABD634-04BA-4E8F-820C-4F204C3FE711}" dt="2022-05-17T08:40:05.751" v="31" actId="20577"/>
        <pc:sldMkLst>
          <pc:docMk/>
          <pc:sldMk cId="3579868578" sldId="899"/>
        </pc:sldMkLst>
        <pc:spChg chg="mod">
          <ac:chgData name="Manuel" userId="28d2be0e-a7e0-45f0-871d-6036ff0a08f5" providerId="ADAL" clId="{EEABD634-04BA-4E8F-820C-4F204C3FE711}" dt="2022-05-17T08:40:05.751" v="31" actId="20577"/>
          <ac:spMkLst>
            <pc:docMk/>
            <pc:sldMk cId="3579868578" sldId="899"/>
            <ac:spMk id="3" creationId="{04FD3C77-7495-40E7-AF0F-009F51BC7B40}"/>
          </ac:spMkLst>
        </pc:spChg>
      </pc:sldChg>
    </pc:docChg>
  </pc:docChgLst>
  <pc:docChgLst>
    <pc:chgData name="Manuel Dogbatse (CMP - Student)" userId="S::gwc20rpu@uea.ac.uk::28d2be0e-a7e0-45f0-871d-6036ff0a08f5" providerId="AD" clId="Web-{7FC4DAC8-3C75-D90A-98D0-BE6267C8ED89}"/>
    <pc:docChg chg="modSld">
      <pc:chgData name="Manuel Dogbatse (CMP - Student)" userId="S::gwc20rpu@uea.ac.uk::28d2be0e-a7e0-45f0-871d-6036ff0a08f5" providerId="AD" clId="Web-{7FC4DAC8-3C75-D90A-98D0-BE6267C8ED89}" dt="2022-05-16T19:49:39.962" v="1" actId="20577"/>
      <pc:docMkLst>
        <pc:docMk/>
      </pc:docMkLst>
      <pc:sldChg chg="modSp">
        <pc:chgData name="Manuel Dogbatse (CMP - Student)" userId="S::gwc20rpu@uea.ac.uk::28d2be0e-a7e0-45f0-871d-6036ff0a08f5" providerId="AD" clId="Web-{7FC4DAC8-3C75-D90A-98D0-BE6267C8ED89}" dt="2022-05-16T19:49:39.962" v="1" actId="20577"/>
        <pc:sldMkLst>
          <pc:docMk/>
          <pc:sldMk cId="499101789" sldId="893"/>
        </pc:sldMkLst>
        <pc:spChg chg="mod">
          <ac:chgData name="Manuel Dogbatse (CMP - Student)" userId="S::gwc20rpu@uea.ac.uk::28d2be0e-a7e0-45f0-871d-6036ff0a08f5" providerId="AD" clId="Web-{7FC4DAC8-3C75-D90A-98D0-BE6267C8ED89}" dt="2022-05-16T19:49:39.962" v="1" actId="20577"/>
          <ac:spMkLst>
            <pc:docMk/>
            <pc:sldMk cId="499101789" sldId="893"/>
            <ac:spMk id="3" creationId="{00000000-0000-0000-0000-000000000000}"/>
          </ac:spMkLst>
        </pc:spChg>
      </pc:sldChg>
    </pc:docChg>
  </pc:docChgLst>
  <pc:docChgLst>
    <pc:chgData name="Joshua Crafton (CMP - Student)" userId="0f613cec-5e70-4c5f-b412-80972e7622e3" providerId="ADAL" clId="{1242550C-AD4A-4CE8-A744-F330425165AC}"/>
    <pc:docChg chg="undo custSel addSld delSld modSld sldOrd modSection">
      <pc:chgData name="Joshua Crafton (CMP - Student)" userId="0f613cec-5e70-4c5f-b412-80972e7622e3" providerId="ADAL" clId="{1242550C-AD4A-4CE8-A744-F330425165AC}" dt="2022-05-16T18:56:04.219" v="1057" actId="47"/>
      <pc:docMkLst>
        <pc:docMk/>
      </pc:docMkLst>
      <pc:sldChg chg="addSp delSp modSp mod modTransition modClrScheme chgLayout">
        <pc:chgData name="Joshua Crafton (CMP - Student)" userId="0f613cec-5e70-4c5f-b412-80972e7622e3" providerId="ADAL" clId="{1242550C-AD4A-4CE8-A744-F330425165AC}" dt="2022-05-16T18:41:37.959" v="1053"/>
        <pc:sldMkLst>
          <pc:docMk/>
          <pc:sldMk cId="499101789" sldId="893"/>
        </pc:sldMkLst>
        <pc:spChg chg="mod">
          <ac:chgData name="Joshua Crafton (CMP - Student)" userId="0f613cec-5e70-4c5f-b412-80972e7622e3" providerId="ADAL" clId="{1242550C-AD4A-4CE8-A744-F330425165AC}" dt="2022-05-16T18:11:35.936" v="797" actId="26606"/>
          <ac:spMkLst>
            <pc:docMk/>
            <pc:sldMk cId="499101789" sldId="893"/>
            <ac:spMk id="2" creationId="{00000000-0000-0000-0000-000000000000}"/>
          </ac:spMkLst>
        </pc:spChg>
        <pc:spChg chg="mod">
          <ac:chgData name="Joshua Crafton (CMP - Student)" userId="0f613cec-5e70-4c5f-b412-80972e7622e3" providerId="ADAL" clId="{1242550C-AD4A-4CE8-A744-F330425165AC}" dt="2022-05-16T18:11:35.936" v="797" actId="26606"/>
          <ac:spMkLst>
            <pc:docMk/>
            <pc:sldMk cId="499101789" sldId="893"/>
            <ac:spMk id="3" creationId="{00000000-0000-0000-0000-000000000000}"/>
          </ac:spMkLst>
        </pc:spChg>
        <pc:spChg chg="mod">
          <ac:chgData name="Joshua Crafton (CMP - Student)" userId="0f613cec-5e70-4c5f-b412-80972e7622e3" providerId="ADAL" clId="{1242550C-AD4A-4CE8-A744-F330425165AC}" dt="2022-05-16T18:11:35.936" v="797" actId="26606"/>
          <ac:spMkLst>
            <pc:docMk/>
            <pc:sldMk cId="499101789" sldId="893"/>
            <ac:spMk id="4" creationId="{00000000-0000-0000-0000-000000000000}"/>
          </ac:spMkLst>
        </pc:spChg>
        <pc:spChg chg="mod">
          <ac:chgData name="Joshua Crafton (CMP - Student)" userId="0f613cec-5e70-4c5f-b412-80972e7622e3" providerId="ADAL" clId="{1242550C-AD4A-4CE8-A744-F330425165AC}" dt="2022-05-16T18:11:35.936" v="797" actId="26606"/>
          <ac:spMkLst>
            <pc:docMk/>
            <pc:sldMk cId="499101789" sldId="893"/>
            <ac:spMk id="5" creationId="{00000000-0000-0000-0000-000000000000}"/>
          </ac:spMkLst>
        </pc:spChg>
        <pc:picChg chg="add mod ord">
          <ac:chgData name="Joshua Crafton (CMP - Student)" userId="0f613cec-5e70-4c5f-b412-80972e7622e3" providerId="ADAL" clId="{1242550C-AD4A-4CE8-A744-F330425165AC}" dt="2022-05-16T18:11:35.936" v="797" actId="26606"/>
          <ac:picMkLst>
            <pc:docMk/>
            <pc:sldMk cId="499101789" sldId="893"/>
            <ac:picMk id="6" creationId="{10BA1FC8-9E3D-41C3-9CD2-F1479DA4F62B}"/>
          </ac:picMkLst>
        </pc:picChg>
        <pc:picChg chg="add del mod">
          <ac:chgData name="Joshua Crafton (CMP - Student)" userId="0f613cec-5e70-4c5f-b412-80972e7622e3" providerId="ADAL" clId="{1242550C-AD4A-4CE8-A744-F330425165AC}" dt="2022-05-16T18:11:33.732" v="796" actId="478"/>
          <ac:picMkLst>
            <pc:docMk/>
            <pc:sldMk cId="499101789" sldId="893"/>
            <ac:picMk id="8" creationId="{59141416-A1DC-419F-BEA0-763419129FB0}"/>
          </ac:picMkLst>
        </pc:picChg>
      </pc:sldChg>
      <pc:sldChg chg="addSp delSp modSp mod">
        <pc:chgData name="Joshua Crafton (CMP - Student)" userId="0f613cec-5e70-4c5f-b412-80972e7622e3" providerId="ADAL" clId="{1242550C-AD4A-4CE8-A744-F330425165AC}" dt="2022-05-16T18:31:25.764" v="1045" actId="20577"/>
        <pc:sldMkLst>
          <pc:docMk/>
          <pc:sldMk cId="3078297880" sldId="894"/>
        </pc:sldMkLst>
        <pc:spChg chg="mod">
          <ac:chgData name="Joshua Crafton (CMP - Student)" userId="0f613cec-5e70-4c5f-b412-80972e7622e3" providerId="ADAL" clId="{1242550C-AD4A-4CE8-A744-F330425165AC}" dt="2022-05-16T18:13:53.425" v="831" actId="26606"/>
          <ac:spMkLst>
            <pc:docMk/>
            <pc:sldMk cId="3078297880" sldId="894"/>
            <ac:spMk id="2" creationId="{00000000-0000-0000-0000-000000000000}"/>
          </ac:spMkLst>
        </pc:spChg>
        <pc:spChg chg="del mod">
          <ac:chgData name="Joshua Crafton (CMP - Student)" userId="0f613cec-5e70-4c5f-b412-80972e7622e3" providerId="ADAL" clId="{1242550C-AD4A-4CE8-A744-F330425165AC}" dt="2022-05-16T18:13:53.425" v="831" actId="26606"/>
          <ac:spMkLst>
            <pc:docMk/>
            <pc:sldMk cId="3078297880" sldId="894"/>
            <ac:spMk id="3" creationId="{00000000-0000-0000-0000-000000000000}"/>
          </ac:spMkLst>
        </pc:spChg>
        <pc:spChg chg="mod">
          <ac:chgData name="Joshua Crafton (CMP - Student)" userId="0f613cec-5e70-4c5f-b412-80972e7622e3" providerId="ADAL" clId="{1242550C-AD4A-4CE8-A744-F330425165AC}" dt="2022-05-16T18:13:53.425" v="831" actId="26606"/>
          <ac:spMkLst>
            <pc:docMk/>
            <pc:sldMk cId="3078297880" sldId="894"/>
            <ac:spMk id="4" creationId="{00000000-0000-0000-0000-000000000000}"/>
          </ac:spMkLst>
        </pc:spChg>
        <pc:spChg chg="mod">
          <ac:chgData name="Joshua Crafton (CMP - Student)" userId="0f613cec-5e70-4c5f-b412-80972e7622e3" providerId="ADAL" clId="{1242550C-AD4A-4CE8-A744-F330425165AC}" dt="2022-05-16T18:13:53.425" v="831" actId="26606"/>
          <ac:spMkLst>
            <pc:docMk/>
            <pc:sldMk cId="3078297880" sldId="894"/>
            <ac:spMk id="5" creationId="{00000000-0000-0000-0000-000000000000}"/>
          </ac:spMkLst>
        </pc:spChg>
        <pc:graphicFrameChg chg="add mod modGraphic">
          <ac:chgData name="Joshua Crafton (CMP - Student)" userId="0f613cec-5e70-4c5f-b412-80972e7622e3" providerId="ADAL" clId="{1242550C-AD4A-4CE8-A744-F330425165AC}" dt="2022-05-16T18:31:25.764" v="1045" actId="20577"/>
          <ac:graphicFrameMkLst>
            <pc:docMk/>
            <pc:sldMk cId="3078297880" sldId="894"/>
            <ac:graphicFrameMk id="7" creationId="{298287EA-130D-A729-74A9-2605821DAB5B}"/>
          </ac:graphicFrameMkLst>
        </pc:graphicFrameChg>
      </pc:sldChg>
      <pc:sldChg chg="new del ord">
        <pc:chgData name="Joshua Crafton (CMP - Student)" userId="0f613cec-5e70-4c5f-b412-80972e7622e3" providerId="ADAL" clId="{1242550C-AD4A-4CE8-A744-F330425165AC}" dt="2022-05-16T18:56:04.219" v="1057" actId="47"/>
        <pc:sldMkLst>
          <pc:docMk/>
          <pc:sldMk cId="1269569147" sldId="895"/>
        </pc:sldMkLst>
      </pc:sldChg>
      <pc:sldChg chg="del">
        <pc:chgData name="Joshua Crafton (CMP - Student)" userId="0f613cec-5e70-4c5f-b412-80972e7622e3" providerId="ADAL" clId="{1242550C-AD4A-4CE8-A744-F330425165AC}" dt="2022-05-16T18:35:34.090" v="1046" actId="47"/>
        <pc:sldMkLst>
          <pc:docMk/>
          <pc:sldMk cId="4280074488" sldId="895"/>
        </pc:sldMkLst>
      </pc:sldChg>
    </pc:docChg>
  </pc:docChgLst>
  <pc:docChgLst>
    <pc:chgData name="Joshua Crafton (CMP - Student)" userId="0f613cec-5e70-4c5f-b412-80972e7622e3" providerId="ADAL" clId="{3B81F834-0EF5-4174-A2C7-83AC7FDCF13A}"/>
    <pc:docChg chg="undo custSel addSld delSld modSld sldOrd modSection">
      <pc:chgData name="Joshua Crafton (CMP - Student)" userId="0f613cec-5e70-4c5f-b412-80972e7622e3" providerId="ADAL" clId="{3B81F834-0EF5-4174-A2C7-83AC7FDCF13A}" dt="2022-05-17T01:32:06.378" v="1809" actId="20577"/>
      <pc:docMkLst>
        <pc:docMk/>
      </pc:docMkLst>
      <pc:sldChg chg="addSp delSp modSp mod modTransition delAnim modAnim">
        <pc:chgData name="Joshua Crafton (CMP - Student)" userId="0f613cec-5e70-4c5f-b412-80972e7622e3" providerId="ADAL" clId="{3B81F834-0EF5-4174-A2C7-83AC7FDCF13A}" dt="2022-05-16T20:14:42.252" v="5" actId="478"/>
        <pc:sldMkLst>
          <pc:docMk/>
          <pc:sldMk cId="3093261743" sldId="834"/>
        </pc:sldMkLst>
        <pc:picChg chg="add del mod">
          <ac:chgData name="Joshua Crafton (CMP - Student)" userId="0f613cec-5e70-4c5f-b412-80972e7622e3" providerId="ADAL" clId="{3B81F834-0EF5-4174-A2C7-83AC7FDCF13A}" dt="2022-05-16T20:14:42.252" v="5" actId="478"/>
          <ac:picMkLst>
            <pc:docMk/>
            <pc:sldMk cId="3093261743" sldId="834"/>
            <ac:picMk id="2" creationId="{EDC0880E-70ED-4B98-A356-E52F99C16C90}"/>
          </ac:picMkLst>
        </pc:picChg>
      </pc:sldChg>
      <pc:sldChg chg="addSp delSp modSp new add del mod modTransition modClrScheme chgLayout">
        <pc:chgData name="Joshua Crafton (CMP - Student)" userId="0f613cec-5e70-4c5f-b412-80972e7622e3" providerId="ADAL" clId="{3B81F834-0EF5-4174-A2C7-83AC7FDCF13A}" dt="2022-05-16T22:17:01.658" v="49" actId="47"/>
        <pc:sldMkLst>
          <pc:docMk/>
          <pc:sldMk cId="1811136384" sldId="895"/>
        </pc:sldMkLst>
        <pc:spChg chg="mod">
          <ac:chgData name="Joshua Crafton (CMP - Student)" userId="0f613cec-5e70-4c5f-b412-80972e7622e3" providerId="ADAL" clId="{3B81F834-0EF5-4174-A2C7-83AC7FDCF13A}" dt="2022-05-16T20:17:45.061" v="23" actId="26606"/>
          <ac:spMkLst>
            <pc:docMk/>
            <pc:sldMk cId="1811136384" sldId="895"/>
            <ac:spMk id="2" creationId="{50A9D925-BFF2-4CEC-8279-B5F7B7CB3588}"/>
          </ac:spMkLst>
        </pc:spChg>
        <pc:spChg chg="mod">
          <ac:chgData name="Joshua Crafton (CMP - Student)" userId="0f613cec-5e70-4c5f-b412-80972e7622e3" providerId="ADAL" clId="{3B81F834-0EF5-4174-A2C7-83AC7FDCF13A}" dt="2022-05-16T20:17:45.061" v="23" actId="26606"/>
          <ac:spMkLst>
            <pc:docMk/>
            <pc:sldMk cId="1811136384" sldId="895"/>
            <ac:spMk id="3" creationId="{758416F9-884A-4C22-839D-3E130D85AD60}"/>
          </ac:spMkLst>
        </pc:spChg>
        <pc:spChg chg="del">
          <ac:chgData name="Joshua Crafton (CMP - Student)" userId="0f613cec-5e70-4c5f-b412-80972e7622e3" providerId="ADAL" clId="{3B81F834-0EF5-4174-A2C7-83AC7FDCF13A}" dt="2022-05-16T20:16:41.207" v="7" actId="478"/>
          <ac:spMkLst>
            <pc:docMk/>
            <pc:sldMk cId="1811136384" sldId="895"/>
            <ac:spMk id="4" creationId="{4A4B2891-4360-4EC3-9C3A-BFA247FB7C3E}"/>
          </ac:spMkLst>
        </pc:spChg>
        <pc:spChg chg="add mod">
          <ac:chgData name="Joshua Crafton (CMP - Student)" userId="0f613cec-5e70-4c5f-b412-80972e7622e3" providerId="ADAL" clId="{3B81F834-0EF5-4174-A2C7-83AC7FDCF13A}" dt="2022-05-16T20:18:10.026" v="44" actId="20577"/>
          <ac:spMkLst>
            <pc:docMk/>
            <pc:sldMk cId="1811136384" sldId="895"/>
            <ac:spMk id="8" creationId="{FD27C566-2BC1-ED3B-5E1E-66ADC0BE127B}"/>
          </ac:spMkLst>
        </pc:spChg>
        <pc:spChg chg="add del mod">
          <ac:chgData name="Joshua Crafton (CMP - Student)" userId="0f613cec-5e70-4c5f-b412-80972e7622e3" providerId="ADAL" clId="{3B81F834-0EF5-4174-A2C7-83AC7FDCF13A}" dt="2022-05-16T20:17:15.371" v="14" actId="26606"/>
          <ac:spMkLst>
            <pc:docMk/>
            <pc:sldMk cId="1811136384" sldId="895"/>
            <ac:spMk id="11" creationId="{FD27C566-2BC1-ED3B-5E1E-66ADC0BE127B}"/>
          </ac:spMkLst>
        </pc:spChg>
        <pc:picChg chg="add mod ord modCrop">
          <ac:chgData name="Joshua Crafton (CMP - Student)" userId="0f613cec-5e70-4c5f-b412-80972e7622e3" providerId="ADAL" clId="{3B81F834-0EF5-4174-A2C7-83AC7FDCF13A}" dt="2022-05-16T20:17:53.403" v="24" actId="18131"/>
          <ac:picMkLst>
            <pc:docMk/>
            <pc:sldMk cId="1811136384" sldId="895"/>
            <ac:picMk id="6" creationId="{5139F6A1-C64D-4D7B-9853-90BB51A15EDE}"/>
          </ac:picMkLst>
        </pc:picChg>
      </pc:sldChg>
      <pc:sldChg chg="new del">
        <pc:chgData name="Joshua Crafton (CMP - Student)" userId="0f613cec-5e70-4c5f-b412-80972e7622e3" providerId="ADAL" clId="{3B81F834-0EF5-4174-A2C7-83AC7FDCF13A}" dt="2022-05-16T22:17:01.472" v="48" actId="680"/>
        <pc:sldMkLst>
          <pc:docMk/>
          <pc:sldMk cId="2462599594" sldId="895"/>
        </pc:sldMkLst>
      </pc:sldChg>
      <pc:sldChg chg="addSp delSp modSp new mod modClrScheme chgLayout">
        <pc:chgData name="Joshua Crafton (CMP - Student)" userId="0f613cec-5e70-4c5f-b412-80972e7622e3" providerId="ADAL" clId="{3B81F834-0EF5-4174-A2C7-83AC7FDCF13A}" dt="2022-05-17T00:56:31.507" v="524" actId="20577"/>
        <pc:sldMkLst>
          <pc:docMk/>
          <pc:sldMk cId="2978371501" sldId="896"/>
        </pc:sldMkLst>
        <pc:spChg chg="mod">
          <ac:chgData name="Joshua Crafton (CMP - Student)" userId="0f613cec-5e70-4c5f-b412-80972e7622e3" providerId="ADAL" clId="{3B81F834-0EF5-4174-A2C7-83AC7FDCF13A}" dt="2022-05-17T00:49:58.817" v="217" actId="20577"/>
          <ac:spMkLst>
            <pc:docMk/>
            <pc:sldMk cId="2978371501" sldId="896"/>
            <ac:spMk id="2" creationId="{AC3796D7-DF7D-44DA-BD8D-1A399DF14190}"/>
          </ac:spMkLst>
        </pc:spChg>
        <pc:spChg chg="del">
          <ac:chgData name="Joshua Crafton (CMP - Student)" userId="0f613cec-5e70-4c5f-b412-80972e7622e3" providerId="ADAL" clId="{3B81F834-0EF5-4174-A2C7-83AC7FDCF13A}" dt="2022-05-17T00:22:12.824" v="174" actId="26606"/>
          <ac:spMkLst>
            <pc:docMk/>
            <pc:sldMk cId="2978371501" sldId="896"/>
            <ac:spMk id="3" creationId="{CC8AAD14-8991-484E-BF28-04517FD94313}"/>
          </ac:spMkLst>
        </pc:spChg>
        <pc:spChg chg="mod">
          <ac:chgData name="Joshua Crafton (CMP - Student)" userId="0f613cec-5e70-4c5f-b412-80972e7622e3" providerId="ADAL" clId="{3B81F834-0EF5-4174-A2C7-83AC7FDCF13A}" dt="2022-05-17T00:22:12.824" v="174" actId="26606"/>
          <ac:spMkLst>
            <pc:docMk/>
            <pc:sldMk cId="2978371501" sldId="896"/>
            <ac:spMk id="4" creationId="{CB9D8548-1903-468D-A07D-F203F27778A2}"/>
          </ac:spMkLst>
        </pc:spChg>
        <pc:spChg chg="mod">
          <ac:chgData name="Joshua Crafton (CMP - Student)" userId="0f613cec-5e70-4c5f-b412-80972e7622e3" providerId="ADAL" clId="{3B81F834-0EF5-4174-A2C7-83AC7FDCF13A}" dt="2022-05-17T00:22:12.824" v="174" actId="26606"/>
          <ac:spMkLst>
            <pc:docMk/>
            <pc:sldMk cId="2978371501" sldId="896"/>
            <ac:spMk id="5" creationId="{EA7F5D58-7152-4D03-84CF-DE7FC4F3163F}"/>
          </ac:spMkLst>
        </pc:spChg>
        <pc:spChg chg="add mod">
          <ac:chgData name="Joshua Crafton (CMP - Student)" userId="0f613cec-5e70-4c5f-b412-80972e7622e3" providerId="ADAL" clId="{3B81F834-0EF5-4174-A2C7-83AC7FDCF13A}" dt="2022-05-17T00:56:31.507" v="524" actId="20577"/>
          <ac:spMkLst>
            <pc:docMk/>
            <pc:sldMk cId="2978371501" sldId="896"/>
            <ac:spMk id="11" creationId="{1A60049B-0DC8-FDE1-A340-2844E3EBF307}"/>
          </ac:spMkLst>
        </pc:spChg>
        <pc:picChg chg="add mod ord">
          <ac:chgData name="Joshua Crafton (CMP - Student)" userId="0f613cec-5e70-4c5f-b412-80972e7622e3" providerId="ADAL" clId="{3B81F834-0EF5-4174-A2C7-83AC7FDCF13A}" dt="2022-05-17T00:22:14.778" v="175" actId="1076"/>
          <ac:picMkLst>
            <pc:docMk/>
            <pc:sldMk cId="2978371501" sldId="896"/>
            <ac:picMk id="6" creationId="{68D10B14-441B-40FE-9FDA-578A971934FA}"/>
          </ac:picMkLst>
        </pc:picChg>
        <pc:picChg chg="add del mod">
          <ac:chgData name="Joshua Crafton (CMP - Student)" userId="0f613cec-5e70-4c5f-b412-80972e7622e3" providerId="ADAL" clId="{3B81F834-0EF5-4174-A2C7-83AC7FDCF13A}" dt="2022-05-17T00:22:06.539" v="173" actId="478"/>
          <ac:picMkLst>
            <pc:docMk/>
            <pc:sldMk cId="2978371501" sldId="896"/>
            <ac:picMk id="7" creationId="{80D09E8E-EEDE-4041-A354-0B648B57945C}"/>
          </ac:picMkLst>
        </pc:picChg>
        <pc:picChg chg="add mod">
          <ac:chgData name="Joshua Crafton (CMP - Student)" userId="0f613cec-5e70-4c5f-b412-80972e7622e3" providerId="ADAL" clId="{3B81F834-0EF5-4174-A2C7-83AC7FDCF13A}" dt="2022-05-17T00:22:30.525" v="180" actId="1076"/>
          <ac:picMkLst>
            <pc:docMk/>
            <pc:sldMk cId="2978371501" sldId="896"/>
            <ac:picMk id="9" creationId="{4D9E7601-BECC-49FB-9634-010E7460A14E}"/>
          </ac:picMkLst>
        </pc:picChg>
      </pc:sldChg>
      <pc:sldChg chg="modSp new mod">
        <pc:chgData name="Joshua Crafton (CMP - Student)" userId="0f613cec-5e70-4c5f-b412-80972e7622e3" providerId="ADAL" clId="{3B81F834-0EF5-4174-A2C7-83AC7FDCF13A}" dt="2022-05-16T23:28:09.402" v="87" actId="20577"/>
        <pc:sldMkLst>
          <pc:docMk/>
          <pc:sldMk cId="293538669" sldId="897"/>
        </pc:sldMkLst>
        <pc:spChg chg="mod">
          <ac:chgData name="Joshua Crafton (CMP - Student)" userId="0f613cec-5e70-4c5f-b412-80972e7622e3" providerId="ADAL" clId="{3B81F834-0EF5-4174-A2C7-83AC7FDCF13A}" dt="2022-05-16T23:28:09.402" v="87" actId="20577"/>
          <ac:spMkLst>
            <pc:docMk/>
            <pc:sldMk cId="293538669" sldId="897"/>
            <ac:spMk id="4" creationId="{6208C2FA-C8ED-4766-B927-9ADBF75BBB34}"/>
          </ac:spMkLst>
        </pc:spChg>
      </pc:sldChg>
      <pc:sldChg chg="new del">
        <pc:chgData name="Joshua Crafton (CMP - Student)" userId="0f613cec-5e70-4c5f-b412-80972e7622e3" providerId="ADAL" clId="{3B81F834-0EF5-4174-A2C7-83AC7FDCF13A}" dt="2022-05-16T23:28:00.300" v="71" actId="680"/>
        <pc:sldMkLst>
          <pc:docMk/>
          <pc:sldMk cId="740904495" sldId="897"/>
        </pc:sldMkLst>
      </pc:sldChg>
      <pc:sldChg chg="modSp new mod">
        <pc:chgData name="Joshua Crafton (CMP - Student)" userId="0f613cec-5e70-4c5f-b412-80972e7622e3" providerId="ADAL" clId="{3B81F834-0EF5-4174-A2C7-83AC7FDCF13A}" dt="2022-05-17T01:23:19.993" v="1333" actId="20577"/>
        <pc:sldMkLst>
          <pc:docMk/>
          <pc:sldMk cId="1922525622" sldId="898"/>
        </pc:sldMkLst>
        <pc:spChg chg="mod">
          <ac:chgData name="Joshua Crafton (CMP - Student)" userId="0f613cec-5e70-4c5f-b412-80972e7622e3" providerId="ADAL" clId="{3B81F834-0EF5-4174-A2C7-83AC7FDCF13A}" dt="2022-05-16T23:40:32.509" v="122" actId="20577"/>
          <ac:spMkLst>
            <pc:docMk/>
            <pc:sldMk cId="1922525622" sldId="898"/>
            <ac:spMk id="2" creationId="{6A7359D2-7C9D-4FA2-B614-EBB607F92DA7}"/>
          </ac:spMkLst>
        </pc:spChg>
        <pc:spChg chg="mod">
          <ac:chgData name="Joshua Crafton (CMP - Student)" userId="0f613cec-5e70-4c5f-b412-80972e7622e3" providerId="ADAL" clId="{3B81F834-0EF5-4174-A2C7-83AC7FDCF13A}" dt="2022-05-17T01:23:19.993" v="1333" actId="20577"/>
          <ac:spMkLst>
            <pc:docMk/>
            <pc:sldMk cId="1922525622" sldId="898"/>
            <ac:spMk id="3" creationId="{CB54FDD2-6F7B-4A79-A03C-DAB3DA0820CD}"/>
          </ac:spMkLst>
        </pc:spChg>
      </pc:sldChg>
      <pc:sldChg chg="modSp new mod">
        <pc:chgData name="Joshua Crafton (CMP - Student)" userId="0f613cec-5e70-4c5f-b412-80972e7622e3" providerId="ADAL" clId="{3B81F834-0EF5-4174-A2C7-83AC7FDCF13A}" dt="2022-05-17T01:32:06.378" v="1809" actId="20577"/>
        <pc:sldMkLst>
          <pc:docMk/>
          <pc:sldMk cId="3579868578" sldId="899"/>
        </pc:sldMkLst>
        <pc:spChg chg="mod">
          <ac:chgData name="Joshua Crafton (CMP - Student)" userId="0f613cec-5e70-4c5f-b412-80972e7622e3" providerId="ADAL" clId="{3B81F834-0EF5-4174-A2C7-83AC7FDCF13A}" dt="2022-05-16T23:41:05.819" v="140" actId="20577"/>
          <ac:spMkLst>
            <pc:docMk/>
            <pc:sldMk cId="3579868578" sldId="899"/>
            <ac:spMk id="2" creationId="{4ECA177A-E596-4379-ABF5-6573C317FE7C}"/>
          </ac:spMkLst>
        </pc:spChg>
        <pc:spChg chg="mod">
          <ac:chgData name="Joshua Crafton (CMP - Student)" userId="0f613cec-5e70-4c5f-b412-80972e7622e3" providerId="ADAL" clId="{3B81F834-0EF5-4174-A2C7-83AC7FDCF13A}" dt="2022-05-17T01:32:06.378" v="1809" actId="20577"/>
          <ac:spMkLst>
            <pc:docMk/>
            <pc:sldMk cId="3579868578" sldId="899"/>
            <ac:spMk id="3" creationId="{04FD3C77-7495-40E7-AF0F-009F51BC7B40}"/>
          </ac:spMkLst>
        </pc:spChg>
      </pc:sldChg>
      <pc:sldChg chg="addSp delSp modSp new mod ord">
        <pc:chgData name="Joshua Crafton (CMP - Student)" userId="0f613cec-5e70-4c5f-b412-80972e7622e3" providerId="ADAL" clId="{3B81F834-0EF5-4174-A2C7-83AC7FDCF13A}" dt="2022-05-17T00:21:12.291" v="163" actId="1076"/>
        <pc:sldMkLst>
          <pc:docMk/>
          <pc:sldMk cId="2200148580" sldId="900"/>
        </pc:sldMkLst>
        <pc:spChg chg="mod">
          <ac:chgData name="Joshua Crafton (CMP - Student)" userId="0f613cec-5e70-4c5f-b412-80972e7622e3" providerId="ADAL" clId="{3B81F834-0EF5-4174-A2C7-83AC7FDCF13A}" dt="2022-05-17T00:20:52.953" v="155" actId="20577"/>
          <ac:spMkLst>
            <pc:docMk/>
            <pc:sldMk cId="2200148580" sldId="900"/>
            <ac:spMk id="2" creationId="{E2B823B9-83DE-4F30-8EE0-49EDF80773CC}"/>
          </ac:spMkLst>
        </pc:spChg>
        <pc:spChg chg="del">
          <ac:chgData name="Joshua Crafton (CMP - Student)" userId="0f613cec-5e70-4c5f-b412-80972e7622e3" providerId="ADAL" clId="{3B81F834-0EF5-4174-A2C7-83AC7FDCF13A}" dt="2022-05-17T00:21:02.073" v="156" actId="478"/>
          <ac:spMkLst>
            <pc:docMk/>
            <pc:sldMk cId="2200148580" sldId="900"/>
            <ac:spMk id="3" creationId="{072567F8-1D0D-4834-8F4C-255D4C8D5872}"/>
          </ac:spMkLst>
        </pc:spChg>
        <pc:picChg chg="add mod">
          <ac:chgData name="Joshua Crafton (CMP - Student)" userId="0f613cec-5e70-4c5f-b412-80972e7622e3" providerId="ADAL" clId="{3B81F834-0EF5-4174-A2C7-83AC7FDCF13A}" dt="2022-05-17T00:21:12.291" v="163" actId="1076"/>
          <ac:picMkLst>
            <pc:docMk/>
            <pc:sldMk cId="2200148580" sldId="900"/>
            <ac:picMk id="6" creationId="{30B6BB42-D48B-4CC1-BF09-D814778DDDB4}"/>
          </ac:picMkLst>
        </pc:picChg>
      </pc:sldChg>
      <pc:sldChg chg="new del">
        <pc:chgData name="Joshua Crafton (CMP - Student)" userId="0f613cec-5e70-4c5f-b412-80972e7622e3" providerId="ADAL" clId="{3B81F834-0EF5-4174-A2C7-83AC7FDCF13A}" dt="2022-05-17T00:25:35.474" v="183" actId="680"/>
        <pc:sldMkLst>
          <pc:docMk/>
          <pc:sldMk cId="1228298668" sldId="901"/>
        </pc:sldMkLst>
      </pc:sldChg>
      <pc:sldChg chg="addSp delSp modSp new mod modClrScheme chgLayout">
        <pc:chgData name="Joshua Crafton (CMP - Student)" userId="0f613cec-5e70-4c5f-b412-80972e7622e3" providerId="ADAL" clId="{3B81F834-0EF5-4174-A2C7-83AC7FDCF13A}" dt="2022-05-17T00:27:04.267" v="210" actId="26606"/>
        <pc:sldMkLst>
          <pc:docMk/>
          <pc:sldMk cId="3096591154" sldId="901"/>
        </pc:sldMkLst>
        <pc:spChg chg="mod">
          <ac:chgData name="Joshua Crafton (CMP - Student)" userId="0f613cec-5e70-4c5f-b412-80972e7622e3" providerId="ADAL" clId="{3B81F834-0EF5-4174-A2C7-83AC7FDCF13A}" dt="2022-05-17T00:27:04.267" v="210" actId="26606"/>
          <ac:spMkLst>
            <pc:docMk/>
            <pc:sldMk cId="3096591154" sldId="901"/>
            <ac:spMk id="2" creationId="{D9E20A63-56DA-466E-ADA6-033F45DD0F61}"/>
          </ac:spMkLst>
        </pc:spChg>
        <pc:spChg chg="add del">
          <ac:chgData name="Joshua Crafton (CMP - Student)" userId="0f613cec-5e70-4c5f-b412-80972e7622e3" providerId="ADAL" clId="{3B81F834-0EF5-4174-A2C7-83AC7FDCF13A}" dt="2022-05-17T00:26:30.984" v="207" actId="26606"/>
          <ac:spMkLst>
            <pc:docMk/>
            <pc:sldMk cId="3096591154" sldId="901"/>
            <ac:spMk id="3" creationId="{A20E9B9F-1690-4437-9A26-A8992B740E71}"/>
          </ac:spMkLst>
        </pc:spChg>
        <pc:spChg chg="mod">
          <ac:chgData name="Joshua Crafton (CMP - Student)" userId="0f613cec-5e70-4c5f-b412-80972e7622e3" providerId="ADAL" clId="{3B81F834-0EF5-4174-A2C7-83AC7FDCF13A}" dt="2022-05-17T00:27:04.267" v="210" actId="26606"/>
          <ac:spMkLst>
            <pc:docMk/>
            <pc:sldMk cId="3096591154" sldId="901"/>
            <ac:spMk id="4" creationId="{56096344-2A2F-4D69-A5F4-E55DB6AA0A39}"/>
          </ac:spMkLst>
        </pc:spChg>
        <pc:spChg chg="mod">
          <ac:chgData name="Joshua Crafton (CMP - Student)" userId="0f613cec-5e70-4c5f-b412-80972e7622e3" providerId="ADAL" clId="{3B81F834-0EF5-4174-A2C7-83AC7FDCF13A}" dt="2022-05-17T00:27:04.267" v="210" actId="26606"/>
          <ac:spMkLst>
            <pc:docMk/>
            <pc:sldMk cId="3096591154" sldId="901"/>
            <ac:spMk id="5" creationId="{9E92DBAC-D49B-44E6-BF6C-FF0B87AF08B1}"/>
          </ac:spMkLst>
        </pc:spChg>
        <pc:spChg chg="add del mod">
          <ac:chgData name="Joshua Crafton (CMP - Student)" userId="0f613cec-5e70-4c5f-b412-80972e7622e3" providerId="ADAL" clId="{3B81F834-0EF5-4174-A2C7-83AC7FDCF13A}" dt="2022-05-17T00:26:30.979" v="206" actId="26606"/>
          <ac:spMkLst>
            <pc:docMk/>
            <pc:sldMk cId="3096591154" sldId="901"/>
            <ac:spMk id="12" creationId="{728BCE3E-3571-47CE-AF4A-7AECF169E87C}"/>
          </ac:spMkLst>
        </pc:spChg>
        <pc:spChg chg="add del mod">
          <ac:chgData name="Joshua Crafton (CMP - Student)" userId="0f613cec-5e70-4c5f-b412-80972e7622e3" providerId="ADAL" clId="{3B81F834-0EF5-4174-A2C7-83AC7FDCF13A}" dt="2022-05-17T00:27:01.414" v="208" actId="478"/>
          <ac:spMkLst>
            <pc:docMk/>
            <pc:sldMk cId="3096591154" sldId="901"/>
            <ac:spMk id="14" creationId="{9BE402D5-65A8-50CE-187F-E55A28C11C78}"/>
          </ac:spMkLst>
        </pc:spChg>
        <pc:picChg chg="add del mod">
          <ac:chgData name="Joshua Crafton (CMP - Student)" userId="0f613cec-5e70-4c5f-b412-80972e7622e3" providerId="ADAL" clId="{3B81F834-0EF5-4174-A2C7-83AC7FDCF13A}" dt="2022-05-17T00:26:16.674" v="201"/>
          <ac:picMkLst>
            <pc:docMk/>
            <pc:sldMk cId="3096591154" sldId="901"/>
            <ac:picMk id="6" creationId="{9EC944DA-3DFE-44D5-8037-266562574E43}"/>
          </ac:picMkLst>
        </pc:picChg>
        <pc:picChg chg="add mod ord">
          <ac:chgData name="Joshua Crafton (CMP - Student)" userId="0f613cec-5e70-4c5f-b412-80972e7622e3" providerId="ADAL" clId="{3B81F834-0EF5-4174-A2C7-83AC7FDCF13A}" dt="2022-05-17T00:27:04.267" v="210" actId="26606"/>
          <ac:picMkLst>
            <pc:docMk/>
            <pc:sldMk cId="3096591154" sldId="901"/>
            <ac:picMk id="7" creationId="{0A1BB9A8-8359-4331-BB43-AC60CA9C727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32B09-47E3-40FF-9E5A-99DF276D5EB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3B6479-3BCC-472B-A01C-A92BEF3D1882}">
      <dgm:prSet/>
      <dgm:spPr/>
      <dgm:t>
        <a:bodyPr/>
        <a:lstStyle/>
        <a:p>
          <a:r>
            <a:rPr lang="en-US"/>
            <a:t>Hardware</a:t>
          </a:r>
        </a:p>
      </dgm:t>
    </dgm:pt>
    <dgm:pt modelId="{0EF104DB-91E0-478D-A9D0-CF1F3014D06E}" type="parTrans" cxnId="{E094306C-347C-4DB2-9F48-289931CF8EF4}">
      <dgm:prSet/>
      <dgm:spPr/>
      <dgm:t>
        <a:bodyPr/>
        <a:lstStyle/>
        <a:p>
          <a:endParaRPr lang="en-US"/>
        </a:p>
      </dgm:t>
    </dgm:pt>
    <dgm:pt modelId="{80DB011C-1F82-4694-968C-E0266EDD223C}" type="sibTrans" cxnId="{E094306C-347C-4DB2-9F48-289931CF8EF4}">
      <dgm:prSet/>
      <dgm:spPr/>
      <dgm:t>
        <a:bodyPr/>
        <a:lstStyle/>
        <a:p>
          <a:endParaRPr lang="en-US"/>
        </a:p>
      </dgm:t>
    </dgm:pt>
    <dgm:pt modelId="{A64EAAF0-58FC-41CC-B386-B93E25647D12}">
      <dgm:prSet custT="1"/>
      <dgm:spPr/>
      <dgm:t>
        <a:bodyPr/>
        <a:lstStyle/>
        <a:p>
          <a:r>
            <a:rPr lang="en-GB" sz="2000" dirty="0"/>
            <a:t>Stm32f7-discovery Board.</a:t>
          </a:r>
          <a:endParaRPr lang="en-US" sz="2000" dirty="0"/>
        </a:p>
      </dgm:t>
    </dgm:pt>
    <dgm:pt modelId="{BD7F9FB3-2818-4911-9084-C41856F7E36F}" type="parTrans" cxnId="{C6B7803D-A4F7-4379-BD8E-9D145105F92E}">
      <dgm:prSet/>
      <dgm:spPr/>
      <dgm:t>
        <a:bodyPr/>
        <a:lstStyle/>
        <a:p>
          <a:endParaRPr lang="en-US"/>
        </a:p>
      </dgm:t>
    </dgm:pt>
    <dgm:pt modelId="{1C022C00-1907-474B-A29C-EFA27A735F95}" type="sibTrans" cxnId="{C6B7803D-A4F7-4379-BD8E-9D145105F92E}">
      <dgm:prSet/>
      <dgm:spPr/>
      <dgm:t>
        <a:bodyPr/>
        <a:lstStyle/>
        <a:p>
          <a:endParaRPr lang="en-US"/>
        </a:p>
      </dgm:t>
    </dgm:pt>
    <dgm:pt modelId="{EB590460-23D0-4AF3-9D7B-16B4AF9D37FE}">
      <dgm:prSet custT="1"/>
      <dgm:spPr/>
      <dgm:t>
        <a:bodyPr/>
        <a:lstStyle/>
        <a:p>
          <a:r>
            <a:rPr lang="en-US" sz="2000" dirty="0"/>
            <a:t>Ultrasonic Sensor</a:t>
          </a:r>
        </a:p>
      </dgm:t>
    </dgm:pt>
    <dgm:pt modelId="{998BF84A-75FB-49A0-843F-417F0697219D}" type="parTrans" cxnId="{67880DD8-EF48-45B6-9C8D-B15DABA129BA}">
      <dgm:prSet/>
      <dgm:spPr/>
      <dgm:t>
        <a:bodyPr/>
        <a:lstStyle/>
        <a:p>
          <a:endParaRPr lang="en-US"/>
        </a:p>
      </dgm:t>
    </dgm:pt>
    <dgm:pt modelId="{7793BECB-9942-4FB9-B048-07A776F536A4}" type="sibTrans" cxnId="{67880DD8-EF48-45B6-9C8D-B15DABA129BA}">
      <dgm:prSet/>
      <dgm:spPr/>
      <dgm:t>
        <a:bodyPr/>
        <a:lstStyle/>
        <a:p>
          <a:endParaRPr lang="en-US"/>
        </a:p>
      </dgm:t>
    </dgm:pt>
    <dgm:pt modelId="{D11B9E10-5794-4C89-BB3E-B45834149ED5}">
      <dgm:prSet custT="1"/>
      <dgm:spPr/>
      <dgm:t>
        <a:bodyPr/>
        <a:lstStyle/>
        <a:p>
          <a:r>
            <a:rPr lang="en-US" sz="2000" dirty="0"/>
            <a:t>3-axis accelerometer</a:t>
          </a:r>
        </a:p>
      </dgm:t>
    </dgm:pt>
    <dgm:pt modelId="{D559D6DC-8670-4386-853C-E4D93A21C29E}" type="parTrans" cxnId="{98A1C161-0EF7-40DA-901E-46A9CD4DA7D1}">
      <dgm:prSet/>
      <dgm:spPr/>
      <dgm:t>
        <a:bodyPr/>
        <a:lstStyle/>
        <a:p>
          <a:endParaRPr lang="en-US"/>
        </a:p>
      </dgm:t>
    </dgm:pt>
    <dgm:pt modelId="{358E1B53-12F1-4C20-98E4-91FCD262772B}" type="sibTrans" cxnId="{98A1C161-0EF7-40DA-901E-46A9CD4DA7D1}">
      <dgm:prSet/>
      <dgm:spPr/>
      <dgm:t>
        <a:bodyPr/>
        <a:lstStyle/>
        <a:p>
          <a:endParaRPr lang="en-US"/>
        </a:p>
      </dgm:t>
    </dgm:pt>
    <dgm:pt modelId="{6ACD1A71-3B99-40D3-A9BB-0FE5EF328BD6}">
      <dgm:prSet/>
      <dgm:spPr/>
      <dgm:t>
        <a:bodyPr/>
        <a:lstStyle/>
        <a:p>
          <a:r>
            <a:rPr lang="en-US"/>
            <a:t>Software</a:t>
          </a:r>
        </a:p>
      </dgm:t>
    </dgm:pt>
    <dgm:pt modelId="{5B5C00AB-B4F9-4AB6-B8EF-CA18750FA899}" type="parTrans" cxnId="{579683E8-B04C-42BC-B4AF-A2B6ED3827A2}">
      <dgm:prSet/>
      <dgm:spPr/>
      <dgm:t>
        <a:bodyPr/>
        <a:lstStyle/>
        <a:p>
          <a:endParaRPr lang="en-US"/>
        </a:p>
      </dgm:t>
    </dgm:pt>
    <dgm:pt modelId="{C5055B78-C163-4704-A67C-AE058B00F4C7}" type="sibTrans" cxnId="{579683E8-B04C-42BC-B4AF-A2B6ED3827A2}">
      <dgm:prSet/>
      <dgm:spPr/>
      <dgm:t>
        <a:bodyPr/>
        <a:lstStyle/>
        <a:p>
          <a:endParaRPr lang="en-US"/>
        </a:p>
      </dgm:t>
    </dgm:pt>
    <dgm:pt modelId="{1C99F0ED-572C-4BFF-B6C1-149ED5A3F887}">
      <dgm:prSet custT="1"/>
      <dgm:spPr/>
      <dgm:t>
        <a:bodyPr/>
        <a:lstStyle/>
        <a:p>
          <a:r>
            <a:rPr lang="en-GB" sz="2000" dirty="0"/>
            <a:t>Board Support: STM32F746G Discovery (v1.0.0) </a:t>
          </a:r>
          <a:endParaRPr lang="en-US" sz="2000" dirty="0"/>
        </a:p>
      </dgm:t>
    </dgm:pt>
    <dgm:pt modelId="{DC9E48A4-D45E-421D-B098-BDE3492CD15D}" type="parTrans" cxnId="{B39F8790-10C6-4D6D-A65C-ABC99E2A4997}">
      <dgm:prSet/>
      <dgm:spPr/>
      <dgm:t>
        <a:bodyPr/>
        <a:lstStyle/>
        <a:p>
          <a:endParaRPr lang="en-US"/>
        </a:p>
      </dgm:t>
    </dgm:pt>
    <dgm:pt modelId="{5DE0CD9C-772F-4CD6-AE72-E478407038F5}" type="sibTrans" cxnId="{B39F8790-10C6-4D6D-A65C-ABC99E2A4997}">
      <dgm:prSet/>
      <dgm:spPr/>
      <dgm:t>
        <a:bodyPr/>
        <a:lstStyle/>
        <a:p>
          <a:endParaRPr lang="en-US"/>
        </a:p>
      </dgm:t>
    </dgm:pt>
    <dgm:pt modelId="{A57971D5-3676-4DBD-B4B7-5EE31CDDD3E6}">
      <dgm:prSet custT="1"/>
      <dgm:spPr/>
      <dgm:t>
        <a:bodyPr/>
        <a:lstStyle/>
        <a:p>
          <a:r>
            <a:rPr lang="en-GB" sz="2000" dirty="0"/>
            <a:t>Keil uVision5 MDK-Pro Evaluation (v5.35.0.0)</a:t>
          </a:r>
          <a:endParaRPr lang="en-US" sz="2000" dirty="0"/>
        </a:p>
      </dgm:t>
    </dgm:pt>
    <dgm:pt modelId="{DDA5FCC3-8DDC-42EC-8DBC-40C9B34CE26A}" type="parTrans" cxnId="{D85138F0-9336-4FFE-ABE8-EFC17A8260C2}">
      <dgm:prSet/>
      <dgm:spPr/>
      <dgm:t>
        <a:bodyPr/>
        <a:lstStyle/>
        <a:p>
          <a:endParaRPr lang="en-US"/>
        </a:p>
      </dgm:t>
    </dgm:pt>
    <dgm:pt modelId="{74917490-ABD5-4EB7-8366-6E9543D3F3E4}" type="sibTrans" cxnId="{D85138F0-9336-4FFE-ABE8-EFC17A8260C2}">
      <dgm:prSet/>
      <dgm:spPr/>
      <dgm:t>
        <a:bodyPr/>
        <a:lstStyle/>
        <a:p>
          <a:endParaRPr lang="en-US"/>
        </a:p>
      </dgm:t>
    </dgm:pt>
    <dgm:pt modelId="{BC0E034B-AA6F-4BFE-8DB9-58BB47060D6D}">
      <dgm:prSet custT="1"/>
      <dgm:spPr/>
      <dgm:t>
        <a:bodyPr/>
        <a:lstStyle/>
        <a:p>
          <a:r>
            <a:rPr lang="en-GB" sz="2000" dirty="0"/>
            <a:t>ARM::CMSIS (v5.9.0) </a:t>
          </a:r>
          <a:endParaRPr lang="en-US" sz="2000" dirty="0"/>
        </a:p>
      </dgm:t>
    </dgm:pt>
    <dgm:pt modelId="{6B5F0B70-300A-44FC-AF7A-D6262FE46721}" type="parTrans" cxnId="{E67D9DC0-F856-467D-A9ED-ED0FA83B34F0}">
      <dgm:prSet/>
      <dgm:spPr/>
      <dgm:t>
        <a:bodyPr/>
        <a:lstStyle/>
        <a:p>
          <a:endParaRPr lang="en-US"/>
        </a:p>
      </dgm:t>
    </dgm:pt>
    <dgm:pt modelId="{F76B5F20-1EB0-467E-9378-3DE8E578645B}" type="sibTrans" cxnId="{E67D9DC0-F856-467D-A9ED-ED0FA83B34F0}">
      <dgm:prSet/>
      <dgm:spPr/>
      <dgm:t>
        <a:bodyPr/>
        <a:lstStyle/>
        <a:p>
          <a:endParaRPr lang="en-US"/>
        </a:p>
      </dgm:t>
    </dgm:pt>
    <dgm:pt modelId="{2C3907D6-7391-4535-A4E9-A46FECD0B304}">
      <dgm:prSet custT="1"/>
      <dgm:spPr/>
      <dgm:t>
        <a:bodyPr/>
        <a:lstStyle/>
        <a:p>
          <a:r>
            <a:rPr lang="en-GB" sz="2000" dirty="0"/>
            <a:t>Keil::STM32F7xx.DFP (v2.14.1)</a:t>
          </a:r>
          <a:endParaRPr lang="en-US" sz="2000" dirty="0"/>
        </a:p>
      </dgm:t>
    </dgm:pt>
    <dgm:pt modelId="{3B8D21CE-9037-4788-B6F3-C69B7B3D16EB}" type="parTrans" cxnId="{820D6F6B-411A-4A88-85B7-12346CB8E446}">
      <dgm:prSet/>
      <dgm:spPr/>
      <dgm:t>
        <a:bodyPr/>
        <a:lstStyle/>
        <a:p>
          <a:endParaRPr lang="en-US"/>
        </a:p>
      </dgm:t>
    </dgm:pt>
    <dgm:pt modelId="{BFC8125A-9293-40FA-B579-E966456DAAB5}" type="sibTrans" cxnId="{820D6F6B-411A-4A88-85B7-12346CB8E446}">
      <dgm:prSet/>
      <dgm:spPr/>
      <dgm:t>
        <a:bodyPr/>
        <a:lstStyle/>
        <a:p>
          <a:endParaRPr lang="en-US"/>
        </a:p>
      </dgm:t>
    </dgm:pt>
    <dgm:pt modelId="{D9AB5203-FAEC-4730-9246-C6287026F3AA}">
      <dgm:prSet custT="1"/>
      <dgm:spPr/>
      <dgm:t>
        <a:bodyPr/>
        <a:lstStyle/>
        <a:p>
          <a:r>
            <a:rPr lang="en-US" sz="2000" dirty="0"/>
            <a:t>HC SR04</a:t>
          </a:r>
        </a:p>
      </dgm:t>
    </dgm:pt>
    <dgm:pt modelId="{47CF5262-7E22-4750-A31E-C769A0124275}" type="parTrans" cxnId="{B807C2F7-024B-4E86-B23A-BADFDAAA7A66}">
      <dgm:prSet/>
      <dgm:spPr/>
      <dgm:t>
        <a:bodyPr/>
        <a:lstStyle/>
        <a:p>
          <a:endParaRPr lang="en-GB"/>
        </a:p>
      </dgm:t>
    </dgm:pt>
    <dgm:pt modelId="{38F6FD5A-C058-482D-9D0F-C1171232CF52}" type="sibTrans" cxnId="{B807C2F7-024B-4E86-B23A-BADFDAAA7A66}">
      <dgm:prSet/>
      <dgm:spPr/>
      <dgm:t>
        <a:bodyPr/>
        <a:lstStyle/>
        <a:p>
          <a:endParaRPr lang="en-GB"/>
        </a:p>
      </dgm:t>
    </dgm:pt>
    <dgm:pt modelId="{9A0D6416-B1FD-4653-B313-651E65EF354D}">
      <dgm:prSet custT="1"/>
      <dgm:spPr/>
      <dgm:t>
        <a:bodyPr/>
        <a:lstStyle/>
        <a:p>
          <a:r>
            <a:rPr lang="en-US" sz="2000" dirty="0"/>
            <a:t>MPU 6050</a:t>
          </a:r>
        </a:p>
      </dgm:t>
    </dgm:pt>
    <dgm:pt modelId="{6E5BA082-7E53-40B4-97A6-243982A37C8E}" type="parTrans" cxnId="{4A7BD346-CD4C-445A-925C-6B13EB2775C6}">
      <dgm:prSet/>
      <dgm:spPr/>
      <dgm:t>
        <a:bodyPr/>
        <a:lstStyle/>
        <a:p>
          <a:endParaRPr lang="en-GB"/>
        </a:p>
      </dgm:t>
    </dgm:pt>
    <dgm:pt modelId="{B39201F0-2394-469C-B458-CECA688006E1}" type="sibTrans" cxnId="{4A7BD346-CD4C-445A-925C-6B13EB2775C6}">
      <dgm:prSet/>
      <dgm:spPr/>
      <dgm:t>
        <a:bodyPr/>
        <a:lstStyle/>
        <a:p>
          <a:endParaRPr lang="en-GB"/>
        </a:p>
      </dgm:t>
    </dgm:pt>
    <dgm:pt modelId="{F85F959E-47A1-4C60-BBA2-78E361981840}">
      <dgm:prSet custT="1"/>
      <dgm:spPr/>
      <dgm:t>
        <a:bodyPr/>
        <a:lstStyle/>
        <a:p>
          <a:endParaRPr lang="en-US" sz="2000" dirty="0"/>
        </a:p>
      </dgm:t>
    </dgm:pt>
    <dgm:pt modelId="{E870956A-16A5-4AF6-8C35-1468E162D5BE}" type="parTrans" cxnId="{DFBF2316-DAFD-46DC-8C22-C778180B533E}">
      <dgm:prSet/>
      <dgm:spPr/>
      <dgm:t>
        <a:bodyPr/>
        <a:lstStyle/>
        <a:p>
          <a:endParaRPr lang="en-GB"/>
        </a:p>
      </dgm:t>
    </dgm:pt>
    <dgm:pt modelId="{C6CE80ED-E753-4FB0-AB9C-725F35B85624}" type="sibTrans" cxnId="{DFBF2316-DAFD-46DC-8C22-C778180B533E}">
      <dgm:prSet/>
      <dgm:spPr/>
      <dgm:t>
        <a:bodyPr/>
        <a:lstStyle/>
        <a:p>
          <a:endParaRPr lang="en-GB"/>
        </a:p>
      </dgm:t>
    </dgm:pt>
    <dgm:pt modelId="{9CE40CB5-BC1F-4A79-873F-ADC1C30235FE}">
      <dgm:prSet custT="1"/>
      <dgm:spPr/>
      <dgm:t>
        <a:bodyPr/>
        <a:lstStyle/>
        <a:p>
          <a:r>
            <a:rPr lang="en-US" sz="2000" dirty="0"/>
            <a:t>Active Buzzer</a:t>
          </a:r>
        </a:p>
      </dgm:t>
    </dgm:pt>
    <dgm:pt modelId="{4C5074C3-AA98-46BE-A327-B720683E88E1}" type="parTrans" cxnId="{22D06E5D-647B-44EC-B5EB-B262C7AF3953}">
      <dgm:prSet/>
      <dgm:spPr/>
      <dgm:t>
        <a:bodyPr/>
        <a:lstStyle/>
        <a:p>
          <a:endParaRPr lang="en-GB"/>
        </a:p>
      </dgm:t>
    </dgm:pt>
    <dgm:pt modelId="{63C009C5-8488-4A8A-A072-95B04FE4FCBE}" type="sibTrans" cxnId="{22D06E5D-647B-44EC-B5EB-B262C7AF3953}">
      <dgm:prSet/>
      <dgm:spPr/>
      <dgm:t>
        <a:bodyPr/>
        <a:lstStyle/>
        <a:p>
          <a:endParaRPr lang="en-GB"/>
        </a:p>
      </dgm:t>
    </dgm:pt>
    <dgm:pt modelId="{C5E895C5-5F1F-4DB5-8DF2-FBC6C6AEAE5C}">
      <dgm:prSet custT="1"/>
      <dgm:spPr/>
      <dgm:t>
        <a:bodyPr/>
        <a:lstStyle/>
        <a:p>
          <a:r>
            <a:rPr lang="en-US" sz="2000" dirty="0"/>
            <a:t>LED’s</a:t>
          </a:r>
        </a:p>
      </dgm:t>
    </dgm:pt>
    <dgm:pt modelId="{B520FAA5-7D25-474F-8345-2766935702A7}" type="parTrans" cxnId="{1F95A185-E8DD-425C-9E5E-B0BDF6336C78}">
      <dgm:prSet/>
      <dgm:spPr/>
      <dgm:t>
        <a:bodyPr/>
        <a:lstStyle/>
        <a:p>
          <a:endParaRPr lang="en-GB"/>
        </a:p>
      </dgm:t>
    </dgm:pt>
    <dgm:pt modelId="{D8F65A5F-680F-4D67-918F-28677816456C}" type="sibTrans" cxnId="{1F95A185-E8DD-425C-9E5E-B0BDF6336C78}">
      <dgm:prSet/>
      <dgm:spPr/>
      <dgm:t>
        <a:bodyPr/>
        <a:lstStyle/>
        <a:p>
          <a:endParaRPr lang="en-GB"/>
        </a:p>
      </dgm:t>
    </dgm:pt>
    <dgm:pt modelId="{40B8EF31-2497-4402-A4A3-7A0EFC0BBB5A}">
      <dgm:prSet custT="1"/>
      <dgm:spPr/>
      <dgm:t>
        <a:bodyPr/>
        <a:lstStyle/>
        <a:p>
          <a:r>
            <a:rPr lang="en-US" sz="2000" dirty="0"/>
            <a:t>Digital Temperature Sensor</a:t>
          </a:r>
        </a:p>
      </dgm:t>
    </dgm:pt>
    <dgm:pt modelId="{5A7826DF-3754-4A47-B3CD-EED7BA2D755C}" type="parTrans" cxnId="{B30E09BF-75DC-41CC-8E6B-58EAA744C2A1}">
      <dgm:prSet/>
      <dgm:spPr/>
      <dgm:t>
        <a:bodyPr/>
        <a:lstStyle/>
        <a:p>
          <a:endParaRPr lang="en-GB"/>
        </a:p>
      </dgm:t>
    </dgm:pt>
    <dgm:pt modelId="{DB446A4B-694C-4147-A2CB-6FCB4D5993DB}" type="sibTrans" cxnId="{B30E09BF-75DC-41CC-8E6B-58EAA744C2A1}">
      <dgm:prSet/>
      <dgm:spPr/>
      <dgm:t>
        <a:bodyPr/>
        <a:lstStyle/>
        <a:p>
          <a:endParaRPr lang="en-GB"/>
        </a:p>
      </dgm:t>
    </dgm:pt>
    <dgm:pt modelId="{1C63FB94-99A8-4D47-B98F-D1D9F4D894DF}">
      <dgm:prSet custT="1"/>
      <dgm:spPr/>
      <dgm:t>
        <a:bodyPr/>
        <a:lstStyle/>
        <a:p>
          <a:r>
            <a:rPr lang="en-US" sz="2000" dirty="0"/>
            <a:t>DS18B20</a:t>
          </a:r>
        </a:p>
      </dgm:t>
    </dgm:pt>
    <dgm:pt modelId="{03B017C8-7FC0-4821-87AB-27EDA3CB9172}" type="parTrans" cxnId="{795AFCA4-3CC6-487A-B75F-716523A06EC6}">
      <dgm:prSet/>
      <dgm:spPr/>
      <dgm:t>
        <a:bodyPr/>
        <a:lstStyle/>
        <a:p>
          <a:endParaRPr lang="en-GB"/>
        </a:p>
      </dgm:t>
    </dgm:pt>
    <dgm:pt modelId="{81F40E35-79C3-4330-823E-D70879397014}" type="sibTrans" cxnId="{795AFCA4-3CC6-487A-B75F-716523A06EC6}">
      <dgm:prSet/>
      <dgm:spPr/>
      <dgm:t>
        <a:bodyPr/>
        <a:lstStyle/>
        <a:p>
          <a:endParaRPr lang="en-GB"/>
        </a:p>
      </dgm:t>
    </dgm:pt>
    <dgm:pt modelId="{D2309A40-7475-45AE-A30E-724819476DEA}">
      <dgm:prSet custT="1"/>
      <dgm:spPr/>
      <dgm:t>
        <a:bodyPr/>
        <a:lstStyle/>
        <a:p>
          <a:r>
            <a:rPr lang="en-GB" sz="2000" dirty="0"/>
            <a:t>ARM::CMSIS-DRIVER (v2.7.1) </a:t>
          </a:r>
          <a:endParaRPr lang="en-US" sz="2000" dirty="0"/>
        </a:p>
      </dgm:t>
    </dgm:pt>
    <dgm:pt modelId="{8A1427DC-C904-4A3E-BA55-C7D80B78CDB4}" type="parTrans" cxnId="{BFE638FB-9B4A-4259-896A-FF1AAB5BDB88}">
      <dgm:prSet/>
      <dgm:spPr/>
      <dgm:t>
        <a:bodyPr/>
        <a:lstStyle/>
        <a:p>
          <a:endParaRPr lang="en-GB"/>
        </a:p>
      </dgm:t>
    </dgm:pt>
    <dgm:pt modelId="{A43E1152-A4E8-4FFB-A463-E9539202A64C}" type="sibTrans" cxnId="{BFE638FB-9B4A-4259-896A-FF1AAB5BDB88}">
      <dgm:prSet/>
      <dgm:spPr/>
      <dgm:t>
        <a:bodyPr/>
        <a:lstStyle/>
        <a:p>
          <a:endParaRPr lang="en-GB"/>
        </a:p>
      </dgm:t>
    </dgm:pt>
    <dgm:pt modelId="{E72C05A2-5B38-4435-8CA4-94A6CA318F73}">
      <dgm:prSet custT="1"/>
      <dgm:spPr/>
      <dgm:t>
        <a:bodyPr/>
        <a:lstStyle/>
        <a:p>
          <a:r>
            <a:rPr lang="en-GB" sz="2000" dirty="0"/>
            <a:t>Keil::MDK-Middleware (v7.15.0) </a:t>
          </a:r>
          <a:endParaRPr lang="en-US" sz="2000" dirty="0"/>
        </a:p>
      </dgm:t>
    </dgm:pt>
    <dgm:pt modelId="{64B47A68-B3D5-4658-A5A6-5AD025DB3C08}" type="parTrans" cxnId="{5A3B03D3-762D-4D9B-8989-37426E09D865}">
      <dgm:prSet/>
      <dgm:spPr/>
      <dgm:t>
        <a:bodyPr/>
        <a:lstStyle/>
        <a:p>
          <a:endParaRPr lang="en-GB"/>
        </a:p>
      </dgm:t>
    </dgm:pt>
    <dgm:pt modelId="{813CA4FC-C093-4844-8789-C226B16FEFCA}" type="sibTrans" cxnId="{5A3B03D3-762D-4D9B-8989-37426E09D865}">
      <dgm:prSet/>
      <dgm:spPr/>
      <dgm:t>
        <a:bodyPr/>
        <a:lstStyle/>
        <a:p>
          <a:endParaRPr lang="en-GB"/>
        </a:p>
      </dgm:t>
    </dgm:pt>
    <dgm:pt modelId="{B176EEE6-38EA-4E3C-BCE5-928B0DEE780F}">
      <dgm:prSet custT="1"/>
      <dgm:spPr/>
      <dgm:t>
        <a:bodyPr/>
        <a:lstStyle/>
        <a:p>
          <a:r>
            <a:rPr lang="en-GB" sz="2000" dirty="0"/>
            <a:t>Keil::</a:t>
          </a:r>
          <a:r>
            <a:rPr lang="en-GB" sz="2000" dirty="0" err="1"/>
            <a:t>ARM_Compiler</a:t>
          </a:r>
          <a:r>
            <a:rPr lang="en-GB" sz="2000" dirty="0"/>
            <a:t> (v1.72) </a:t>
          </a:r>
          <a:endParaRPr lang="en-US" sz="2000" dirty="0"/>
        </a:p>
      </dgm:t>
    </dgm:pt>
    <dgm:pt modelId="{3B1A1B31-6952-4813-BB0F-A8E2B8EDF401}" type="parTrans" cxnId="{F780DE1C-32C3-4CC2-84EF-6B981A3327F0}">
      <dgm:prSet/>
      <dgm:spPr/>
      <dgm:t>
        <a:bodyPr/>
        <a:lstStyle/>
        <a:p>
          <a:endParaRPr lang="en-GB"/>
        </a:p>
      </dgm:t>
    </dgm:pt>
    <dgm:pt modelId="{3D88E668-C885-4EAB-92B7-C1620E251D87}" type="sibTrans" cxnId="{F780DE1C-32C3-4CC2-84EF-6B981A3327F0}">
      <dgm:prSet/>
      <dgm:spPr/>
      <dgm:t>
        <a:bodyPr/>
        <a:lstStyle/>
        <a:p>
          <a:endParaRPr lang="en-GB"/>
        </a:p>
      </dgm:t>
    </dgm:pt>
    <dgm:pt modelId="{0CDE24B3-A99F-4523-8810-64EE0F3DC57F}" type="pres">
      <dgm:prSet presAssocID="{4BD32B09-47E3-40FF-9E5A-99DF276D5EB9}" presName="Name0" presStyleCnt="0">
        <dgm:presLayoutVars>
          <dgm:dir/>
          <dgm:animLvl val="lvl"/>
          <dgm:resizeHandles val="exact"/>
        </dgm:presLayoutVars>
      </dgm:prSet>
      <dgm:spPr/>
    </dgm:pt>
    <dgm:pt modelId="{666D6978-2D13-43B5-8833-652931AF818F}" type="pres">
      <dgm:prSet presAssocID="{063B6479-3BCC-472B-A01C-A92BEF3D1882}" presName="composite" presStyleCnt="0"/>
      <dgm:spPr/>
    </dgm:pt>
    <dgm:pt modelId="{D5CB90AE-9813-422D-942B-90045C463D9A}" type="pres">
      <dgm:prSet presAssocID="{063B6479-3BCC-472B-A01C-A92BEF3D188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4CF4CB5-FE18-47F1-AE34-A12DE179EA24}" type="pres">
      <dgm:prSet presAssocID="{063B6479-3BCC-472B-A01C-A92BEF3D1882}" presName="desTx" presStyleLbl="alignAccFollowNode1" presStyleIdx="0" presStyleCnt="2">
        <dgm:presLayoutVars>
          <dgm:bulletEnabled val="1"/>
        </dgm:presLayoutVars>
      </dgm:prSet>
      <dgm:spPr/>
    </dgm:pt>
    <dgm:pt modelId="{178381D0-61D7-46C5-9887-CA261B258E26}" type="pres">
      <dgm:prSet presAssocID="{80DB011C-1F82-4694-968C-E0266EDD223C}" presName="space" presStyleCnt="0"/>
      <dgm:spPr/>
    </dgm:pt>
    <dgm:pt modelId="{6510E1F4-9E44-43C0-AA43-86A1ABC85AF8}" type="pres">
      <dgm:prSet presAssocID="{6ACD1A71-3B99-40D3-A9BB-0FE5EF328BD6}" presName="composite" presStyleCnt="0"/>
      <dgm:spPr/>
    </dgm:pt>
    <dgm:pt modelId="{BF239D17-B433-46BB-8B58-D4F434735554}" type="pres">
      <dgm:prSet presAssocID="{6ACD1A71-3B99-40D3-A9BB-0FE5EF328BD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5D1851D-C603-4838-861A-A49A9797BFD8}" type="pres">
      <dgm:prSet presAssocID="{6ACD1A71-3B99-40D3-A9BB-0FE5EF328BD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224AE15-A7BD-4980-AB83-185FD824559F}" type="presOf" srcId="{A64EAAF0-58FC-41CC-B386-B93E25647D12}" destId="{34CF4CB5-FE18-47F1-AE34-A12DE179EA24}" srcOrd="0" destOrd="0" presId="urn:microsoft.com/office/officeart/2005/8/layout/hList1"/>
    <dgm:cxn modelId="{DFBF2316-DAFD-46DC-8C22-C778180B533E}" srcId="{063B6479-3BCC-472B-A01C-A92BEF3D1882}" destId="{F85F959E-47A1-4C60-BBA2-78E361981840}" srcOrd="6" destOrd="0" parTransId="{E870956A-16A5-4AF6-8C35-1468E162D5BE}" sibTransId="{C6CE80ED-E753-4FB0-AB9C-725F35B85624}"/>
    <dgm:cxn modelId="{823D4016-1F2E-4A7F-B6F0-0EA4614DCE20}" type="presOf" srcId="{D9AB5203-FAEC-4730-9246-C6287026F3AA}" destId="{34CF4CB5-FE18-47F1-AE34-A12DE179EA24}" srcOrd="0" destOrd="2" presId="urn:microsoft.com/office/officeart/2005/8/layout/hList1"/>
    <dgm:cxn modelId="{F780DE1C-32C3-4CC2-84EF-6B981A3327F0}" srcId="{6ACD1A71-3B99-40D3-A9BB-0FE5EF328BD6}" destId="{B176EEE6-38EA-4E3C-BCE5-928B0DEE780F}" srcOrd="4" destOrd="0" parTransId="{3B1A1B31-6952-4813-BB0F-A8E2B8EDF401}" sibTransId="{3D88E668-C885-4EAB-92B7-C1620E251D87}"/>
    <dgm:cxn modelId="{2A034925-13AC-480B-A6AD-2DE1BCD48860}" type="presOf" srcId="{EB590460-23D0-4AF3-9D7B-16B4AF9D37FE}" destId="{34CF4CB5-FE18-47F1-AE34-A12DE179EA24}" srcOrd="0" destOrd="1" presId="urn:microsoft.com/office/officeart/2005/8/layout/hList1"/>
    <dgm:cxn modelId="{7C7C5727-CBCC-42AB-810C-CE5127DBD23F}" type="presOf" srcId="{D2309A40-7475-45AE-A30E-724819476DEA}" destId="{55D1851D-C603-4838-861A-A49A9797BFD8}" srcOrd="0" destOrd="3" presId="urn:microsoft.com/office/officeart/2005/8/layout/hList1"/>
    <dgm:cxn modelId="{11026135-4ED6-4339-B035-A65FB038B7F7}" type="presOf" srcId="{1C63FB94-99A8-4D47-B98F-D1D9F4D894DF}" destId="{34CF4CB5-FE18-47F1-AE34-A12DE179EA24}" srcOrd="0" destOrd="6" presId="urn:microsoft.com/office/officeart/2005/8/layout/hList1"/>
    <dgm:cxn modelId="{C6B7803D-A4F7-4379-BD8E-9D145105F92E}" srcId="{063B6479-3BCC-472B-A01C-A92BEF3D1882}" destId="{A64EAAF0-58FC-41CC-B386-B93E25647D12}" srcOrd="0" destOrd="0" parTransId="{BD7F9FB3-2818-4911-9084-C41856F7E36F}" sibTransId="{1C022C00-1907-474B-A29C-EFA27A735F95}"/>
    <dgm:cxn modelId="{22D06E5D-647B-44EC-B5EB-B262C7AF3953}" srcId="{063B6479-3BCC-472B-A01C-A92BEF3D1882}" destId="{9CE40CB5-BC1F-4A79-873F-ADC1C30235FE}" srcOrd="4" destOrd="0" parTransId="{4C5074C3-AA98-46BE-A327-B720683E88E1}" sibTransId="{63C009C5-8488-4A8A-A072-95B04FE4FCBE}"/>
    <dgm:cxn modelId="{E89D8C5E-543B-4753-919D-7DDC98F236FF}" type="presOf" srcId="{063B6479-3BCC-472B-A01C-A92BEF3D1882}" destId="{D5CB90AE-9813-422D-942B-90045C463D9A}" srcOrd="0" destOrd="0" presId="urn:microsoft.com/office/officeart/2005/8/layout/hList1"/>
    <dgm:cxn modelId="{98A1C161-0EF7-40DA-901E-46A9CD4DA7D1}" srcId="{063B6479-3BCC-472B-A01C-A92BEF3D1882}" destId="{D11B9E10-5794-4C89-BB3E-B45834149ED5}" srcOrd="2" destOrd="0" parTransId="{D559D6DC-8670-4386-853C-E4D93A21C29E}" sibTransId="{358E1B53-12F1-4C20-98E4-91FCD262772B}"/>
    <dgm:cxn modelId="{4A7BD346-CD4C-445A-925C-6B13EB2775C6}" srcId="{D11B9E10-5794-4C89-BB3E-B45834149ED5}" destId="{9A0D6416-B1FD-4653-B313-651E65EF354D}" srcOrd="0" destOrd="0" parTransId="{6E5BA082-7E53-40B4-97A6-243982A37C8E}" sibTransId="{B39201F0-2394-469C-B458-CECA688006E1}"/>
    <dgm:cxn modelId="{820D6F6B-411A-4A88-85B7-12346CB8E446}" srcId="{6ACD1A71-3B99-40D3-A9BB-0FE5EF328BD6}" destId="{2C3907D6-7391-4535-A4E9-A46FECD0B304}" srcOrd="6" destOrd="0" parTransId="{3B8D21CE-9037-4788-B6F3-C69B7B3D16EB}" sibTransId="{BFC8125A-9293-40FA-B579-E966456DAAB5}"/>
    <dgm:cxn modelId="{E094306C-347C-4DB2-9F48-289931CF8EF4}" srcId="{4BD32B09-47E3-40FF-9E5A-99DF276D5EB9}" destId="{063B6479-3BCC-472B-A01C-A92BEF3D1882}" srcOrd="0" destOrd="0" parTransId="{0EF104DB-91E0-478D-A9D0-CF1F3014D06E}" sibTransId="{80DB011C-1F82-4694-968C-E0266EDD223C}"/>
    <dgm:cxn modelId="{18FE0F51-7C01-4A41-A19D-4D3E27B1BC57}" type="presOf" srcId="{BC0E034B-AA6F-4BFE-8DB9-58BB47060D6D}" destId="{55D1851D-C603-4838-861A-A49A9797BFD8}" srcOrd="0" destOrd="2" presId="urn:microsoft.com/office/officeart/2005/8/layout/hList1"/>
    <dgm:cxn modelId="{D3A53476-9FDC-4C6A-96F4-D7B3D7A51F48}" type="presOf" srcId="{6ACD1A71-3B99-40D3-A9BB-0FE5EF328BD6}" destId="{BF239D17-B433-46BB-8B58-D4F434735554}" srcOrd="0" destOrd="0" presId="urn:microsoft.com/office/officeart/2005/8/layout/hList1"/>
    <dgm:cxn modelId="{1F95A185-E8DD-425C-9E5E-B0BDF6336C78}" srcId="{063B6479-3BCC-472B-A01C-A92BEF3D1882}" destId="{C5E895C5-5F1F-4DB5-8DF2-FBC6C6AEAE5C}" srcOrd="5" destOrd="0" parTransId="{B520FAA5-7D25-474F-8345-2766935702A7}" sibTransId="{D8F65A5F-680F-4D67-918F-28677816456C}"/>
    <dgm:cxn modelId="{FBF5668B-52D6-447D-ABEF-F7C4DF9D4AE9}" type="presOf" srcId="{9CE40CB5-BC1F-4A79-873F-ADC1C30235FE}" destId="{34CF4CB5-FE18-47F1-AE34-A12DE179EA24}" srcOrd="0" destOrd="7" presId="urn:microsoft.com/office/officeart/2005/8/layout/hList1"/>
    <dgm:cxn modelId="{B39F8790-10C6-4D6D-A65C-ABC99E2A4997}" srcId="{6ACD1A71-3B99-40D3-A9BB-0FE5EF328BD6}" destId="{1C99F0ED-572C-4BFF-B6C1-149ED5A3F887}" srcOrd="0" destOrd="0" parTransId="{DC9E48A4-D45E-421D-B098-BDE3492CD15D}" sibTransId="{5DE0CD9C-772F-4CD6-AE72-E478407038F5}"/>
    <dgm:cxn modelId="{D0207B92-C06F-4273-B14A-0705918DCA1B}" type="presOf" srcId="{D11B9E10-5794-4C89-BB3E-B45834149ED5}" destId="{34CF4CB5-FE18-47F1-AE34-A12DE179EA24}" srcOrd="0" destOrd="3" presId="urn:microsoft.com/office/officeart/2005/8/layout/hList1"/>
    <dgm:cxn modelId="{0166F899-E162-485D-8D70-6D11E3F2180F}" type="presOf" srcId="{4BD32B09-47E3-40FF-9E5A-99DF276D5EB9}" destId="{0CDE24B3-A99F-4523-8810-64EE0F3DC57F}" srcOrd="0" destOrd="0" presId="urn:microsoft.com/office/officeart/2005/8/layout/hList1"/>
    <dgm:cxn modelId="{795AFCA4-3CC6-487A-B75F-716523A06EC6}" srcId="{40B8EF31-2497-4402-A4A3-7A0EFC0BBB5A}" destId="{1C63FB94-99A8-4D47-B98F-D1D9F4D894DF}" srcOrd="0" destOrd="0" parTransId="{03B017C8-7FC0-4821-87AB-27EDA3CB9172}" sibTransId="{81F40E35-79C3-4330-823E-D70879397014}"/>
    <dgm:cxn modelId="{1FA9BBA8-96AD-4EA7-ADEB-EAF56E18B36A}" type="presOf" srcId="{9A0D6416-B1FD-4653-B313-651E65EF354D}" destId="{34CF4CB5-FE18-47F1-AE34-A12DE179EA24}" srcOrd="0" destOrd="4" presId="urn:microsoft.com/office/officeart/2005/8/layout/hList1"/>
    <dgm:cxn modelId="{A12474AD-7355-4562-A70F-07B9135BA6CF}" type="presOf" srcId="{A57971D5-3676-4DBD-B4B7-5EE31CDDD3E6}" destId="{55D1851D-C603-4838-861A-A49A9797BFD8}" srcOrd="0" destOrd="1" presId="urn:microsoft.com/office/officeart/2005/8/layout/hList1"/>
    <dgm:cxn modelId="{BE0285B3-5826-488A-8F82-25275FE752B9}" type="presOf" srcId="{F85F959E-47A1-4C60-BBA2-78E361981840}" destId="{34CF4CB5-FE18-47F1-AE34-A12DE179EA24}" srcOrd="0" destOrd="9" presId="urn:microsoft.com/office/officeart/2005/8/layout/hList1"/>
    <dgm:cxn modelId="{B30E09BF-75DC-41CC-8E6B-58EAA744C2A1}" srcId="{063B6479-3BCC-472B-A01C-A92BEF3D1882}" destId="{40B8EF31-2497-4402-A4A3-7A0EFC0BBB5A}" srcOrd="3" destOrd="0" parTransId="{5A7826DF-3754-4A47-B3CD-EED7BA2D755C}" sibTransId="{DB446A4B-694C-4147-A2CB-6FCB4D5993DB}"/>
    <dgm:cxn modelId="{E67D9DC0-F856-467D-A9ED-ED0FA83B34F0}" srcId="{6ACD1A71-3B99-40D3-A9BB-0FE5EF328BD6}" destId="{BC0E034B-AA6F-4BFE-8DB9-58BB47060D6D}" srcOrd="2" destOrd="0" parTransId="{6B5F0B70-300A-44FC-AF7A-D6262FE46721}" sibTransId="{F76B5F20-1EB0-467E-9378-3DE8E578645B}"/>
    <dgm:cxn modelId="{1BBD2CC9-6995-433F-A9E3-762DC962B9A5}" type="presOf" srcId="{40B8EF31-2497-4402-A4A3-7A0EFC0BBB5A}" destId="{34CF4CB5-FE18-47F1-AE34-A12DE179EA24}" srcOrd="0" destOrd="5" presId="urn:microsoft.com/office/officeart/2005/8/layout/hList1"/>
    <dgm:cxn modelId="{5A3B03D3-762D-4D9B-8989-37426E09D865}" srcId="{6ACD1A71-3B99-40D3-A9BB-0FE5EF328BD6}" destId="{E72C05A2-5B38-4435-8CA4-94A6CA318F73}" srcOrd="5" destOrd="0" parTransId="{64B47A68-B3D5-4658-A5A6-5AD025DB3C08}" sibTransId="{813CA4FC-C093-4844-8789-C226B16FEFCA}"/>
    <dgm:cxn modelId="{67880DD8-EF48-45B6-9C8D-B15DABA129BA}" srcId="{063B6479-3BCC-472B-A01C-A92BEF3D1882}" destId="{EB590460-23D0-4AF3-9D7B-16B4AF9D37FE}" srcOrd="1" destOrd="0" parTransId="{998BF84A-75FB-49A0-843F-417F0697219D}" sibTransId="{7793BECB-9942-4FB9-B048-07A776F536A4}"/>
    <dgm:cxn modelId="{F6A98BD8-5E5E-4600-B3E8-E129F47545D7}" type="presOf" srcId="{B176EEE6-38EA-4E3C-BCE5-928B0DEE780F}" destId="{55D1851D-C603-4838-861A-A49A9797BFD8}" srcOrd="0" destOrd="4" presId="urn:microsoft.com/office/officeart/2005/8/layout/hList1"/>
    <dgm:cxn modelId="{11DB86DC-9CBF-4651-918C-4673796F6DAE}" type="presOf" srcId="{E72C05A2-5B38-4435-8CA4-94A6CA318F73}" destId="{55D1851D-C603-4838-861A-A49A9797BFD8}" srcOrd="0" destOrd="5" presId="urn:microsoft.com/office/officeart/2005/8/layout/hList1"/>
    <dgm:cxn modelId="{EF8AF1DE-8881-4717-9C40-4649125CD278}" type="presOf" srcId="{2C3907D6-7391-4535-A4E9-A46FECD0B304}" destId="{55D1851D-C603-4838-861A-A49A9797BFD8}" srcOrd="0" destOrd="6" presId="urn:microsoft.com/office/officeart/2005/8/layout/hList1"/>
    <dgm:cxn modelId="{579683E8-B04C-42BC-B4AF-A2B6ED3827A2}" srcId="{4BD32B09-47E3-40FF-9E5A-99DF276D5EB9}" destId="{6ACD1A71-3B99-40D3-A9BB-0FE5EF328BD6}" srcOrd="1" destOrd="0" parTransId="{5B5C00AB-B4F9-4AB6-B8EF-CA18750FA899}" sibTransId="{C5055B78-C163-4704-A67C-AE058B00F4C7}"/>
    <dgm:cxn modelId="{1238CCEB-B9CE-4E40-B6B2-3041FCBB064F}" type="presOf" srcId="{C5E895C5-5F1F-4DB5-8DF2-FBC6C6AEAE5C}" destId="{34CF4CB5-FE18-47F1-AE34-A12DE179EA24}" srcOrd="0" destOrd="8" presId="urn:microsoft.com/office/officeart/2005/8/layout/hList1"/>
    <dgm:cxn modelId="{D85138F0-9336-4FFE-ABE8-EFC17A8260C2}" srcId="{6ACD1A71-3B99-40D3-A9BB-0FE5EF328BD6}" destId="{A57971D5-3676-4DBD-B4B7-5EE31CDDD3E6}" srcOrd="1" destOrd="0" parTransId="{DDA5FCC3-8DDC-42EC-8DBC-40C9B34CE26A}" sibTransId="{74917490-ABD5-4EB7-8366-6E9543D3F3E4}"/>
    <dgm:cxn modelId="{EBD858F7-0CFE-496B-A767-95575BED35B0}" type="presOf" srcId="{1C99F0ED-572C-4BFF-B6C1-149ED5A3F887}" destId="{55D1851D-C603-4838-861A-A49A9797BFD8}" srcOrd="0" destOrd="0" presId="urn:microsoft.com/office/officeart/2005/8/layout/hList1"/>
    <dgm:cxn modelId="{B807C2F7-024B-4E86-B23A-BADFDAAA7A66}" srcId="{EB590460-23D0-4AF3-9D7B-16B4AF9D37FE}" destId="{D9AB5203-FAEC-4730-9246-C6287026F3AA}" srcOrd="0" destOrd="0" parTransId="{47CF5262-7E22-4750-A31E-C769A0124275}" sibTransId="{38F6FD5A-C058-482D-9D0F-C1171232CF52}"/>
    <dgm:cxn modelId="{BFE638FB-9B4A-4259-896A-FF1AAB5BDB88}" srcId="{6ACD1A71-3B99-40D3-A9BB-0FE5EF328BD6}" destId="{D2309A40-7475-45AE-A30E-724819476DEA}" srcOrd="3" destOrd="0" parTransId="{8A1427DC-C904-4A3E-BA55-C7D80B78CDB4}" sibTransId="{A43E1152-A4E8-4FFB-A463-E9539202A64C}"/>
    <dgm:cxn modelId="{0363D471-7914-460E-8A6C-82CD723FAD9B}" type="presParOf" srcId="{0CDE24B3-A99F-4523-8810-64EE0F3DC57F}" destId="{666D6978-2D13-43B5-8833-652931AF818F}" srcOrd="0" destOrd="0" presId="urn:microsoft.com/office/officeart/2005/8/layout/hList1"/>
    <dgm:cxn modelId="{6A3326B5-675C-4ED1-B1CF-B843C04EEC08}" type="presParOf" srcId="{666D6978-2D13-43B5-8833-652931AF818F}" destId="{D5CB90AE-9813-422D-942B-90045C463D9A}" srcOrd="0" destOrd="0" presId="urn:microsoft.com/office/officeart/2005/8/layout/hList1"/>
    <dgm:cxn modelId="{F4E3FD44-684C-4E90-8B9C-5D8C438273AD}" type="presParOf" srcId="{666D6978-2D13-43B5-8833-652931AF818F}" destId="{34CF4CB5-FE18-47F1-AE34-A12DE179EA24}" srcOrd="1" destOrd="0" presId="urn:microsoft.com/office/officeart/2005/8/layout/hList1"/>
    <dgm:cxn modelId="{DA6AC5DA-133F-47E3-AA46-5BE1A0E93FDD}" type="presParOf" srcId="{0CDE24B3-A99F-4523-8810-64EE0F3DC57F}" destId="{178381D0-61D7-46C5-9887-CA261B258E26}" srcOrd="1" destOrd="0" presId="urn:microsoft.com/office/officeart/2005/8/layout/hList1"/>
    <dgm:cxn modelId="{06A21F8F-B14F-4AD6-BACF-4AD295CD2AD0}" type="presParOf" srcId="{0CDE24B3-A99F-4523-8810-64EE0F3DC57F}" destId="{6510E1F4-9E44-43C0-AA43-86A1ABC85AF8}" srcOrd="2" destOrd="0" presId="urn:microsoft.com/office/officeart/2005/8/layout/hList1"/>
    <dgm:cxn modelId="{BC5B3BE0-4509-4408-9153-3F09370B353B}" type="presParOf" srcId="{6510E1F4-9E44-43C0-AA43-86A1ABC85AF8}" destId="{BF239D17-B433-46BB-8B58-D4F434735554}" srcOrd="0" destOrd="0" presId="urn:microsoft.com/office/officeart/2005/8/layout/hList1"/>
    <dgm:cxn modelId="{6746CFF2-37ED-4150-AFE1-9997CD168DBC}" type="presParOf" srcId="{6510E1F4-9E44-43C0-AA43-86A1ABC85AF8}" destId="{55D1851D-C603-4838-861A-A49A9797BF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B90AE-9813-422D-942B-90045C463D9A}">
      <dsp:nvSpPr>
        <dsp:cNvPr id="0" name=""/>
        <dsp:cNvSpPr/>
      </dsp:nvSpPr>
      <dsp:spPr>
        <a:xfrm>
          <a:off x="40" y="2492"/>
          <a:ext cx="3845569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Hardware</a:t>
          </a:r>
        </a:p>
      </dsp:txBody>
      <dsp:txXfrm>
        <a:off x="40" y="2492"/>
        <a:ext cx="3845569" cy="979200"/>
      </dsp:txXfrm>
    </dsp:sp>
    <dsp:sp modelId="{34CF4CB5-FE18-47F1-AE34-A12DE179EA24}">
      <dsp:nvSpPr>
        <dsp:cNvPr id="0" name=""/>
        <dsp:cNvSpPr/>
      </dsp:nvSpPr>
      <dsp:spPr>
        <a:xfrm>
          <a:off x="40" y="981692"/>
          <a:ext cx="3845569" cy="35465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Stm32f7-discovery Board.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Ultrasonic Sensor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HC SR04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3-axis accelerometer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MPU 6050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Digital Temperature Sensor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DS18B20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Active Buzzer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LED’s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40" y="981692"/>
        <a:ext cx="3845569" cy="3546540"/>
      </dsp:txXfrm>
    </dsp:sp>
    <dsp:sp modelId="{BF239D17-B433-46BB-8B58-D4F434735554}">
      <dsp:nvSpPr>
        <dsp:cNvPr id="0" name=""/>
        <dsp:cNvSpPr/>
      </dsp:nvSpPr>
      <dsp:spPr>
        <a:xfrm>
          <a:off x="4383989" y="2492"/>
          <a:ext cx="3845569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Software</a:t>
          </a:r>
        </a:p>
      </dsp:txBody>
      <dsp:txXfrm>
        <a:off x="4383989" y="2492"/>
        <a:ext cx="3845569" cy="979200"/>
      </dsp:txXfrm>
    </dsp:sp>
    <dsp:sp modelId="{55D1851D-C603-4838-861A-A49A9797BFD8}">
      <dsp:nvSpPr>
        <dsp:cNvPr id="0" name=""/>
        <dsp:cNvSpPr/>
      </dsp:nvSpPr>
      <dsp:spPr>
        <a:xfrm>
          <a:off x="4383989" y="981692"/>
          <a:ext cx="3845569" cy="35465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Board Support: STM32F746G Discovery (v1.0.0)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Keil uVision5 MDK-Pro Evaluation (v5.35.0.0)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ARM::CMSIS (v5.9.0)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ARM::CMSIS-DRIVER (v2.7.1)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Keil::</a:t>
          </a:r>
          <a:r>
            <a:rPr lang="en-GB" sz="2000" kern="1200" dirty="0" err="1"/>
            <a:t>ARM_Compiler</a:t>
          </a:r>
          <a:r>
            <a:rPr lang="en-GB" sz="2000" kern="1200" dirty="0"/>
            <a:t> (v1.72)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Keil::MDK-Middleware (v7.15.0)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Keil::STM32F7xx.DFP (v2.14.1)</a:t>
          </a:r>
          <a:endParaRPr lang="en-US" sz="2000" kern="1200" dirty="0"/>
        </a:p>
      </dsp:txBody>
      <dsp:txXfrm>
        <a:off x="4383989" y="981692"/>
        <a:ext cx="3845569" cy="3546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3DA8A-A077-479B-8E53-2623908510DE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FBDFA-69D8-4BDD-882A-8E0CF4831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66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A75D8-E72B-463D-9CD6-A13B7BE75328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CFAFC-774C-44F1-8627-2F2848B83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38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B2CF12-DB6C-4AA5-A68A-5E5F13459CDE}" type="slidenum">
              <a:rPr lang="en-GB" altLang="en-US" sz="13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lang="en-GB" altLang="en-US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Section one takes about ? min. </a:t>
            </a:r>
            <a:endParaRPr lang="en-US" alt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Section two takes about ? min.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7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3000" b="1" i="0"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noProof="0" dirty="0"/>
              <a:t>Title</a:t>
            </a:r>
            <a:endParaRPr lang="en-US" noProof="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C7E5EE11-B15A-4C57-86DE-6B49DE778508}" type="slidenum">
              <a:rPr lang="en-US" smtClean="0">
                <a:solidFill>
                  <a:prstClr val="black"/>
                </a:solidFill>
              </a:rPr>
              <a:pPr algn="ct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2" y="288925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1" y="288925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9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8451"/>
            <a:ext cx="8229600" cy="918931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spcAft>
                <a:spcPts val="60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250000"/>
              </a:lnSpc>
              <a:defRPr sz="1100"/>
            </a:lvl1pPr>
          </a:lstStyle>
          <a:p>
            <a:pPr algn="ctr"/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5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307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307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6EBD3ABE-E84C-4691-9D2F-4A05684F6767}" type="slidenum">
              <a:rPr lang="en-US" smtClean="0">
                <a:solidFill>
                  <a:prstClr val="black"/>
                </a:solidFill>
              </a:rPr>
              <a:pPr algn="ct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56C5A564-8724-4135-A767-94587534F063}" type="slidenum">
              <a:rPr lang="en-US" smtClean="0">
                <a:solidFill>
                  <a:prstClr val="black"/>
                </a:solidFill>
              </a:rPr>
              <a:pPr algn="ct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395536" y="1268760"/>
            <a:ext cx="828092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06094"/>
            <a:ext cx="8229600" cy="918931"/>
          </a:xfrm>
        </p:spPr>
        <p:txBody>
          <a:bodyPr/>
          <a:lstStyle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2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8C5AAA5D-B21B-4936-B6F8-2D44BC7C703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9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21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336"/>
            <a:ext cx="2133600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283337"/>
            <a:ext cx="2133600" cy="40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250000"/>
              </a:lnSpc>
              <a:defRPr sz="100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871C88EC-66AB-47BF-AFDF-0695C6489FF9}" type="slidenum">
              <a:rPr lang="en-US" smtClean="0">
                <a:solidFill>
                  <a:prstClr val="black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0" y="-7315"/>
            <a:ext cx="342029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100392" y="6230382"/>
            <a:ext cx="962907" cy="57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7" r:id="rId3"/>
    <p:sldLayoutId id="2147484230" r:id="rId4"/>
    <p:sldLayoutId id="2147484231" r:id="rId5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5pPr>
      <a:lvl6pPr marL="34289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783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675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566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257168" indent="-25716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1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57199" indent="-2143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1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857228" indent="-17144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1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200120" indent="-171446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1885903" indent="-17144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914577" indent="-171446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Verdana" panose="020B0604030504040204" pitchFamily="34" charset="0"/>
              </a:rPr>
              <a:t>© copyright UEA</a:t>
            </a:r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400">
                <a:latin typeface="Times New Roman" panose="02020603050405020304" pitchFamily="18" charset="0"/>
              </a:rPr>
              <a:t>slide </a:t>
            </a:r>
            <a:fld id="{1010D064-77DF-4B55-80BD-1876EBCED9D8}" type="slidenum">
              <a:rPr lang="en-GB" altLang="en-US" sz="1400">
                <a:latin typeface="Times New Roman" panose="02020603050405020304" pitchFamily="18" charset="0"/>
              </a:rPr>
              <a:pPr/>
              <a:t>1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1052736"/>
            <a:ext cx="8784976" cy="1537518"/>
          </a:xfrm>
        </p:spPr>
        <p:txBody>
          <a:bodyPr/>
          <a:lstStyle/>
          <a:p>
            <a:r>
              <a:rPr lang="en-GB" altLang="en-US" dirty="0"/>
              <a:t>CMP-5045B: Embedded Systems</a:t>
            </a:r>
            <a:endParaRPr lang="en-GB" altLang="en-US" sz="3000" dirty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6912768" cy="2376264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Demo C – </a:t>
            </a:r>
            <a:r>
              <a:rPr lang="en-US" altLang="en-US" b="1" dirty="0" err="1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WeBike</a:t>
            </a:r>
            <a:r>
              <a:rPr lang="en-US" altLang="en-US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 by</a:t>
            </a:r>
          </a:p>
          <a:p>
            <a:pPr eaLnBrk="1" hangingPunct="1"/>
            <a:r>
              <a:rPr lang="en-US" altLang="en-US" sz="2400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Joshua Crafton 100254853</a:t>
            </a:r>
          </a:p>
          <a:p>
            <a:pPr eaLnBrk="1" hangingPunct="1"/>
            <a:r>
              <a:rPr lang="en-US" altLang="en-US" sz="2400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&amp; </a:t>
            </a:r>
          </a:p>
          <a:p>
            <a:pPr eaLnBrk="1" hangingPunct="1"/>
            <a:r>
              <a:rPr lang="en-US" altLang="en-US" sz="2400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Manuel Dogbatse 100307922</a:t>
            </a:r>
            <a:endParaRPr lang="en-US" altLang="en-US" sz="2000" b="1" dirty="0">
              <a:solidFill>
                <a:schemeClr val="tx2"/>
              </a:solidFill>
              <a:latin typeface="+mj-lt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r>
              <a:rPr lang="en-US" altLang="en-US" sz="2000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Module Organizer: Edwin Ren</a:t>
            </a:r>
          </a:p>
          <a:p>
            <a:pPr eaLnBrk="1" hangingPunct="1"/>
            <a:fld id="{A34DF992-6B3D-4CF4-BF18-84F1D192D4A2}" type="datetime3">
              <a:rPr lang="en-US" altLang="en-US" sz="2000" b="1" smtClean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17 May 2022</a:t>
            </a:fld>
            <a:endParaRPr lang="en-US" altLang="en-US" sz="2000" b="1" dirty="0">
              <a:solidFill>
                <a:schemeClr val="tx2"/>
              </a:solidFill>
              <a:latin typeface="+mj-lt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eaLnBrk="1" hangingPunct="1"/>
            <a:r>
              <a:rPr lang="en-US" altLang="en-US" sz="2000" b="1" dirty="0">
                <a:solidFill>
                  <a:schemeClr val="tx2"/>
                </a:solidFill>
                <a:latin typeface="+mj-lt"/>
                <a:ea typeface="微軟正黑體" panose="020B0604030504040204" pitchFamily="34" charset="-120"/>
                <a:cs typeface="微軟正黑體" panose="020B0604030504040204" pitchFamily="34" charset="-120"/>
              </a:rPr>
              <a:t>University of East Anglia</a:t>
            </a:r>
            <a:endParaRPr lang="en-GB" altLang="en-US" sz="2000" b="1" dirty="0">
              <a:solidFill>
                <a:schemeClr val="tx2"/>
              </a:solidFill>
              <a:latin typeface="+mj-lt"/>
              <a:ea typeface="微軟正黑體" panose="020B0604030504040204" pitchFamily="34" charset="-120"/>
              <a:cs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32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64"/>
    </mc:Choice>
    <mc:Fallback xmlns="">
      <p:transition spd="slow" advTm="410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177A-E596-4379-ABF5-6573C317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3C77-7495-40E7-AF0F-009F51BC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Timers on the STM32F746G Board are inaccurate</a:t>
            </a:r>
          </a:p>
          <a:p>
            <a:pPr lvl="1"/>
            <a:r>
              <a:rPr lang="en-GB" dirty="0"/>
              <a:t>Lots of peripherals require nano second delays</a:t>
            </a:r>
          </a:p>
          <a:p>
            <a:pPr lvl="1"/>
            <a:endParaRPr lang="en-GB" dirty="0"/>
          </a:p>
          <a:p>
            <a:r>
              <a:rPr lang="en-GB" dirty="0"/>
              <a:t>Black backgrounds and bright colours </a:t>
            </a:r>
            <a:r>
              <a:rPr lang="en-GB"/>
              <a:t>can be hard </a:t>
            </a:r>
            <a:r>
              <a:rPr lang="en-GB" dirty="0"/>
              <a:t>to see in the sun</a:t>
            </a:r>
          </a:p>
          <a:p>
            <a:endParaRPr lang="en-GB" dirty="0"/>
          </a:p>
          <a:p>
            <a:r>
              <a:rPr lang="en-GB" dirty="0"/>
              <a:t>Needed to use the pro version of </a:t>
            </a:r>
            <a:r>
              <a:rPr lang="en-GB" dirty="0" err="1"/>
              <a:t>uVision</a:t>
            </a:r>
            <a:r>
              <a:rPr lang="en-GB" dirty="0"/>
              <a:t> to flash the device</a:t>
            </a:r>
          </a:p>
          <a:p>
            <a:endParaRPr lang="en-GB" dirty="0"/>
          </a:p>
          <a:p>
            <a:r>
              <a:rPr lang="en-GB" dirty="0"/>
              <a:t>To many functions being called in main()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E04D-9183-4A6B-B70C-C86334F1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38FF7-81ED-4082-AB0B-AF5492F4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6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21"/>
            <a:ext cx="8229600" cy="113982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Application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30725"/>
          </a:xfrm>
        </p:spPr>
        <p:txBody>
          <a:bodyPr wrap="square" anchor="t">
            <a:normAutofit/>
          </a:bodyPr>
          <a:lstStyle/>
          <a:p>
            <a:pPr marL="256540" indent="-256540"/>
            <a:r>
              <a:rPr lang="en-US">
                <a:latin typeface="Calibri"/>
                <a:cs typeface="Calibri"/>
              </a:rPr>
              <a:t>Typical motorcycles aren’t very informative and are more likely to have fatal injuries in car accidents.</a:t>
            </a:r>
          </a:p>
          <a:p>
            <a:pPr marL="256540" indent="-256540"/>
            <a:r>
              <a:rPr lang="en-US">
                <a:latin typeface="Calibri"/>
                <a:cs typeface="Calibri"/>
              </a:rPr>
              <a:t>We have designed a RTOS system that will use sensor data to alert a driver of potential risks whilst driving.</a:t>
            </a:r>
          </a:p>
          <a:p>
            <a:pPr marL="256540" indent="-256540"/>
            <a:r>
              <a:rPr lang="en-US">
                <a:latin typeface="Calibri"/>
                <a:cs typeface="Calibri"/>
              </a:rPr>
              <a:t>The Device will show the distance of nearby hazards, the motorbike engine temperature and display the lean angle of the bike.</a:t>
            </a:r>
          </a:p>
        </p:txBody>
      </p:sp>
      <p:pic>
        <p:nvPicPr>
          <p:cNvPr id="6" name="Picture 4" descr="Diagram&#10;&#10;Description automatically generated">
            <a:extLst>
              <a:ext uri="{FF2B5EF4-FFF2-40B4-BE49-F238E27FC236}">
                <a16:creationId xmlns:a16="http://schemas.microsoft.com/office/drawing/2014/main" id="{10BA1FC8-9E3D-41C3-9CD2-F1479DA4F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88" b="161"/>
          <a:stretch/>
        </p:blipFill>
        <p:spPr>
          <a:xfrm>
            <a:off x="4648200" y="2193258"/>
            <a:ext cx="4038600" cy="3344621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52264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29000" y="6283337"/>
            <a:ext cx="2133600" cy="407470"/>
          </a:xfrm>
        </p:spPr>
        <p:txBody>
          <a:bodyPr wrap="square" anchor="t">
            <a:normAutofit/>
          </a:bodyPr>
          <a:lstStyle/>
          <a:p>
            <a:pPr algn="ctr">
              <a:lnSpc>
                <a:spcPct val="240000"/>
              </a:lnSpc>
              <a:spcAft>
                <a:spcPts val="600"/>
              </a:spcAft>
            </a:pPr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>
                <a:lnSpc>
                  <a:spcPct val="24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017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451"/>
            <a:ext cx="8229600" cy="918931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Hardware and Software Specification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52264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29000" y="6283337"/>
            <a:ext cx="2133600" cy="407470"/>
          </a:xfrm>
        </p:spPr>
        <p:txBody>
          <a:bodyPr wrap="square" anchor="t">
            <a:normAutofit/>
          </a:bodyPr>
          <a:lstStyle/>
          <a:p>
            <a:pPr algn="ctr">
              <a:lnSpc>
                <a:spcPct val="240000"/>
              </a:lnSpc>
              <a:spcAft>
                <a:spcPts val="600"/>
              </a:spcAft>
            </a:pPr>
            <a:fld id="{E02DC983-A656-4310-B853-8C30532C0C2A}" type="slidenum">
              <a:rPr lang="en-US" sz="1000" smtClean="0">
                <a:solidFill>
                  <a:prstClr val="black"/>
                </a:solidFill>
              </a:rPr>
              <a:pPr algn="ctr">
                <a:lnSpc>
                  <a:spcPct val="240000"/>
                </a:lnSpc>
                <a:spcAft>
                  <a:spcPts val="600"/>
                </a:spcAft>
              </a:pPr>
              <a:t>3</a:t>
            </a:fld>
            <a:endParaRPr lang="en-US" sz="1000">
              <a:solidFill>
                <a:prstClr val="black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98287EA-130D-A729-74A9-2605821DA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023587"/>
              </p:ext>
            </p:extLst>
          </p:nvPr>
        </p:nvGraphicFramePr>
        <p:xfrm>
          <a:off x="457200" y="1600206"/>
          <a:ext cx="8229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2978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D27C566-2BC1-ED3B-5E1E-66ADC0BE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8451"/>
            <a:ext cx="8229600" cy="918931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pic>
        <p:nvPicPr>
          <p:cNvPr id="6" name="Picture 5" descr="Two men standing in front of a window&#10;&#10;Description automatically generated with low confidence">
            <a:extLst>
              <a:ext uri="{FF2B5EF4-FFF2-40B4-BE49-F238E27FC236}">
                <a16:creationId xmlns:a16="http://schemas.microsoft.com/office/drawing/2014/main" id="{5139F6A1-C64D-4D7B-9853-90BB51A15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9" b="225"/>
          <a:stretch/>
        </p:blipFill>
        <p:spPr>
          <a:xfrm>
            <a:off x="457200" y="1600206"/>
            <a:ext cx="8229600" cy="4530725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9D925-BFF2-4CEC-8279-B5F7B7CB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52264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8416F9-884A-4C22-839D-3E130D85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9000" y="6283337"/>
            <a:ext cx="2133600" cy="407470"/>
          </a:xfrm>
        </p:spPr>
        <p:txBody>
          <a:bodyPr wrap="square" anchor="t">
            <a:normAutofit/>
          </a:bodyPr>
          <a:lstStyle/>
          <a:p>
            <a:pPr algn="ctr">
              <a:lnSpc>
                <a:spcPct val="240000"/>
              </a:lnSpc>
              <a:spcAft>
                <a:spcPts val="600"/>
              </a:spcAft>
            </a:pPr>
            <a:fld id="{56C5A564-8724-4135-A767-94587534F063}" type="slidenum">
              <a:rPr lang="en-US" sz="1000" smtClean="0">
                <a:solidFill>
                  <a:prstClr val="black"/>
                </a:solidFill>
              </a:rPr>
              <a:pPr algn="ctr">
                <a:lnSpc>
                  <a:spcPct val="240000"/>
                </a:lnSpc>
                <a:spcAft>
                  <a:spcPts val="600"/>
                </a:spcAft>
              </a:pPr>
              <a:t>4</a:t>
            </a:fld>
            <a:endParaRPr lang="en-US" sz="1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1363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6C806-E321-49A2-B04D-E43AAFE5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5CB09-3405-4321-A208-560DA4AC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6C5A564-8724-4135-A767-94587534F063}" type="slidenum">
              <a:rPr lang="en-US" smtClean="0">
                <a:solidFill>
                  <a:prstClr val="black"/>
                </a:solidFill>
              </a:rPr>
              <a:pPr algn="ctr"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08C2FA-C8ED-4766-B927-9ADBF75B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Details</a:t>
            </a:r>
          </a:p>
        </p:txBody>
      </p:sp>
    </p:spTree>
    <p:extLst>
      <p:ext uri="{BB962C8B-B14F-4D97-AF65-F5344CB8AC3E}">
        <p14:creationId xmlns:p14="http://schemas.microsoft.com/office/powerpoint/2010/main" val="29353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0A63-56DA-466E-ADA6-033F45DD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8451"/>
            <a:ext cx="8229600" cy="918931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RTOS Flow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A1BB9A8-8359-4331-BB43-AC60CA9C7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5" y="1600206"/>
            <a:ext cx="8163469" cy="4530725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6344-2A2F-4D69-A5F4-E55DB6AA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52264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2DBAC-D49B-44E6-BF6C-FF0B87AF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9000" y="6283337"/>
            <a:ext cx="2133600" cy="407470"/>
          </a:xfrm>
        </p:spPr>
        <p:txBody>
          <a:bodyPr wrap="square" anchor="t">
            <a:normAutofit/>
          </a:bodyPr>
          <a:lstStyle/>
          <a:p>
            <a:pPr algn="ctr">
              <a:lnSpc>
                <a:spcPct val="240000"/>
              </a:lnSpc>
              <a:spcAft>
                <a:spcPts val="600"/>
              </a:spcAft>
            </a:pPr>
            <a:fld id="{E02DC983-A656-4310-B853-8C30532C0C2A}" type="slidenum">
              <a:rPr lang="en-US" sz="1000" smtClean="0">
                <a:solidFill>
                  <a:prstClr val="black"/>
                </a:solidFill>
              </a:rPr>
              <a:pPr algn="ctr">
                <a:lnSpc>
                  <a:spcPct val="240000"/>
                </a:lnSpc>
                <a:spcAft>
                  <a:spcPts val="600"/>
                </a:spcAft>
              </a:pPr>
              <a:t>6</a:t>
            </a:fld>
            <a:endParaRPr lang="en-US" sz="1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9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96D7-DF7D-44DA-BD8D-1A399DF1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21"/>
            <a:ext cx="8229600" cy="1139825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UI Design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60049B-0DC8-FDE1-A340-2844E3EBF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30725"/>
          </a:xfrm>
        </p:spPr>
        <p:txBody>
          <a:bodyPr/>
          <a:lstStyle/>
          <a:p>
            <a:r>
              <a:rPr lang="en-US" dirty="0"/>
              <a:t>Important information needs to be large and bold.</a:t>
            </a:r>
          </a:p>
          <a:p>
            <a:r>
              <a:rPr lang="en-US" dirty="0"/>
              <a:t>Minimal buttons on the main screen</a:t>
            </a:r>
          </a:p>
          <a:p>
            <a:endParaRPr lang="en-US" dirty="0"/>
          </a:p>
          <a:p>
            <a:r>
              <a:rPr lang="en-US" dirty="0"/>
              <a:t>Colour and unit options</a:t>
            </a:r>
          </a:p>
        </p:txBody>
      </p:sp>
      <p:pic>
        <p:nvPicPr>
          <p:cNvPr id="6" name="Picture 2" descr="Diagram&#10;&#10;Description automatically generated">
            <a:extLst>
              <a:ext uri="{FF2B5EF4-FFF2-40B4-BE49-F238E27FC236}">
                <a16:creationId xmlns:a16="http://schemas.microsoft.com/office/drawing/2014/main" id="{68D10B14-441B-40FE-9FDA-578A97193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2" y="1600206"/>
            <a:ext cx="4038600" cy="2271712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8548-1903-468D-A07D-F203F277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52264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F5D58-7152-4D03-84CF-DE7FC4F3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9000" y="6283337"/>
            <a:ext cx="2133600" cy="407470"/>
          </a:xfrm>
        </p:spPr>
        <p:txBody>
          <a:bodyPr wrap="square" anchor="t">
            <a:normAutofit/>
          </a:bodyPr>
          <a:lstStyle/>
          <a:p>
            <a:pPr algn="ctr">
              <a:lnSpc>
                <a:spcPct val="240000"/>
              </a:lnSpc>
              <a:spcAft>
                <a:spcPts val="600"/>
              </a:spcAft>
            </a:pPr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>
                <a:lnSpc>
                  <a:spcPct val="240000"/>
                </a:lnSpc>
                <a:spcAft>
                  <a:spcPts val="600"/>
                </a:spcAft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9E7601-BECC-49FB-9634-010E7460A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713" y="3821353"/>
            <a:ext cx="4103577" cy="230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7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59D2-7C9D-4FA2-B614-EBB607F9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Peripheral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FDD2-6F7B-4A79-A03C-DAB3DA08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GB" dirty="0"/>
              <a:t>MPU 6050</a:t>
            </a:r>
          </a:p>
          <a:p>
            <a:pPr lvl="1"/>
            <a:r>
              <a:rPr lang="en-GB" dirty="0"/>
              <a:t>Returns Pitch, Roll and Yaw</a:t>
            </a:r>
          </a:p>
          <a:p>
            <a:pPr lvl="1"/>
            <a:r>
              <a:rPr lang="en-GB" dirty="0"/>
              <a:t>Used to get an angle of rotation</a:t>
            </a:r>
          </a:p>
          <a:p>
            <a:r>
              <a:rPr lang="en-GB" dirty="0"/>
              <a:t>Ultrasound Sensor</a:t>
            </a:r>
          </a:p>
          <a:p>
            <a:pPr lvl="1"/>
            <a:r>
              <a:rPr lang="en-GB" dirty="0"/>
              <a:t>Returns travel time</a:t>
            </a:r>
          </a:p>
          <a:p>
            <a:pPr lvl="1"/>
            <a:r>
              <a:rPr lang="en-GB" dirty="0"/>
              <a:t>Distance from object can be calculated</a:t>
            </a:r>
          </a:p>
          <a:p>
            <a:r>
              <a:rPr lang="en-GB" dirty="0"/>
              <a:t>Temperature Sensor</a:t>
            </a:r>
          </a:p>
          <a:p>
            <a:pPr lvl="1"/>
            <a:r>
              <a:rPr lang="en-GB" dirty="0"/>
              <a:t>Returns digital temperature reading</a:t>
            </a:r>
          </a:p>
          <a:p>
            <a:r>
              <a:rPr lang="en-GB" dirty="0"/>
              <a:t>Rotary encoder</a:t>
            </a:r>
          </a:p>
          <a:p>
            <a:pPr lvl="1"/>
            <a:r>
              <a:rPr lang="en-GB" dirty="0"/>
              <a:t>Returns two clocks and checks which one goes low first.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DE88-8039-4957-BBCE-AA89B7B0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295D5-95F6-4906-AF34-C66EAC38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2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23B9-83DE-4F30-8EE0-49EDF807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840AE-3DF6-4BFA-90F8-344BDE21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/>
                </a:solidFill>
              </a:rPr>
              <a:t>© copyright UEA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C24D5-9539-4906-B27C-51FB2128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02DC983-A656-4310-B853-8C30532C0C2A}" type="slidenum">
              <a:rPr lang="en-US" smtClean="0">
                <a:solidFill>
                  <a:prstClr val="black"/>
                </a:solidFill>
              </a:rPr>
              <a:pPr algn="ctr"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0B6BB42-D48B-4CC1-BF09-D814778DD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96564"/>
            <a:ext cx="8229600" cy="425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14858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342</Words>
  <Application>Microsoft Office PowerPoint</Application>
  <PresentationFormat>On-screen Show (4:3)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Wingdings</vt:lpstr>
      <vt:lpstr>Level</vt:lpstr>
      <vt:lpstr>CMP-5045B: Embedded Systems</vt:lpstr>
      <vt:lpstr>Application Scenario</vt:lpstr>
      <vt:lpstr>Hardware and Software Specification</vt:lpstr>
      <vt:lpstr>The Team</vt:lpstr>
      <vt:lpstr>Extra Details</vt:lpstr>
      <vt:lpstr>RTOS Flow</vt:lpstr>
      <vt:lpstr>UI Design</vt:lpstr>
      <vt:lpstr>Peripheral Usage</vt:lpstr>
      <vt:lpstr>Model Design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Self-Localization</dc:title>
  <dc:creator>yctseng</dc:creator>
  <cp:lastModifiedBy>Manuel Dogbatse</cp:lastModifiedBy>
  <cp:revision>759</cp:revision>
  <cp:lastPrinted>2014-10-09T09:28:50Z</cp:lastPrinted>
  <dcterms:created xsi:type="dcterms:W3CDTF">2013-06-26T18:21:01Z</dcterms:created>
  <dcterms:modified xsi:type="dcterms:W3CDTF">2022-05-17T08:40:07Z</dcterms:modified>
</cp:coreProperties>
</file>