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2619B-5EC4-42DE-823C-3657741B1070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334C0-621D-4FD6-8FF5-DA1A7FF56D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936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334C0-621D-4FD6-8FF5-DA1A7FF56DA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812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4A831-EF94-84FF-A940-E387B3B76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C2B5A7-E2C0-4942-BD9D-48D1990C9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DD0528-E46D-4331-BC78-242B2660B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0D4E-A9D5-4375-A51D-352F932221AF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C14A54-EEB1-2AE9-3821-443CB86C7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DAC7C5-8323-EA12-936A-0740F95A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EE0B-A13F-4537-ABC9-44540DEF9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76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9401F-7470-37CD-4B83-69FC7D8D2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428640-C3B6-4428-09ED-84635C34B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551B67-B567-D2A7-777B-8530695D8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0D4E-A9D5-4375-A51D-352F932221AF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92218A-D75C-E396-2BEC-8AB1F64EF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1D4255-B2A3-A7AD-C885-FE9DA122B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EE0B-A13F-4537-ABC9-44540DEF9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295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E7BA27-D40C-F3C3-BDDB-9DD5719C2E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26F27D-C1CD-4A79-C334-4F598803A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9F496B-8A0A-E9A8-447C-E4F1C0713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0D4E-A9D5-4375-A51D-352F932221AF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6C1477-A228-F5D0-8FB7-D778148EE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83863E-C771-99F5-4920-DBE549E17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EE0B-A13F-4537-ABC9-44540DEF9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170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16CD0-5F08-9EC9-71C7-4286CC29C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0C4B7D-6564-6A40-C870-4B294AF2B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DDC422-B944-F508-D59D-381B10A5B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0D4E-A9D5-4375-A51D-352F932221AF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44C6A9-6B5C-29FB-5FBF-361D43A20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D3C5E9-8074-C4DC-8D73-702681F4F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EE0B-A13F-4537-ABC9-44540DEF9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653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4A147B-E617-7267-33DE-C9989C48F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6D8A22-4818-1C33-FD45-50EA85419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E4954B-6AED-F126-0C03-E860562CB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0D4E-A9D5-4375-A51D-352F932221AF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9B6B8C-C4DC-134A-6DFA-6B8FA7B1F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7C48EE-24FA-06AA-C65B-162E3851C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EE0B-A13F-4537-ABC9-44540DEF9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331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E56C2-BF81-FE42-6C5D-7AC251DC4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766D6E-61A7-4F69-257C-095B23041F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4E30FB-4D61-557D-4FFE-1668CA167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2264D5-3A02-E9DE-BD1F-720E449FF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0D4E-A9D5-4375-A51D-352F932221AF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B21F43-0DB5-1E54-F984-B8F914615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F7D14E-E3B7-39DA-9EA5-9C0B43DF1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EE0B-A13F-4537-ABC9-44540DEF9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874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594A6C-1674-C01E-EAE0-33F17F475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029BD9-EB2F-381D-674D-CF9C1CD07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8411E8-F278-C8BC-DA2D-21E4E5B44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505FCA-E846-9A53-1261-61A1E66F0D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260248-0650-9671-EEC0-0BDAA688C3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F5D610-554D-AA7F-F882-A5E90B55C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0D4E-A9D5-4375-A51D-352F932221AF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06D9E8-C492-C08E-5050-B0953D721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0DE157-9B31-A1A4-2EE9-B09EF11FC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EE0B-A13F-4537-ABC9-44540DEF9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22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4FCFA-94AF-F285-616E-86128C07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AD8B14-160E-AC4A-02CB-C664CAB1F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0D4E-A9D5-4375-A51D-352F932221AF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80F8EB-2945-5AB7-F8E5-064CEEB52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48215E-3C2E-A310-4F65-D0756C048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EE0B-A13F-4537-ABC9-44540DEF9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351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883A175-5AEE-C7AF-E259-AFECF1E21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0D4E-A9D5-4375-A51D-352F932221AF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9EE304-A440-F23F-157B-6FCB5F360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FE113C-E13A-C57B-BF29-403804BD1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EE0B-A13F-4537-ABC9-44540DEF9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060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7AEA75-EF4B-71F6-0A65-F971730A5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1E6D8D-F5EB-8749-F344-CACFC0484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E01AAB-2A91-5E1F-5CEC-BF277D348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677B10-2D63-4372-863A-C11982E2C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0D4E-A9D5-4375-A51D-352F932221AF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4B0132-416F-88B8-A997-DC36DD4B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94DABB-4102-1036-ABB8-12B7A5A3D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EE0B-A13F-4537-ABC9-44540DEF9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103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84C52-8DA4-B2E5-3A32-74008FF84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1FB0E2F-2E8F-EAD7-ED95-84C70AA13E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B33E10-8E36-3ECD-7095-41BABCB4D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856843-23F0-84B4-6A41-2ED1DC127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0D4E-A9D5-4375-A51D-352F932221AF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01E06C-36A8-2B50-2DC3-A19458BF5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7F896D-D700-B1AD-E693-59002D476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EE0B-A13F-4537-ABC9-44540DEF9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06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E1590F-C5C1-71E8-F692-40208EC99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935FFC-5C01-A332-EE03-5BD085920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37E492-C5F0-FF82-8967-9E43CA4430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B0D4E-A9D5-4375-A51D-352F932221AF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242920-B1EE-AB6A-C219-885D853F50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361578-A95E-96A4-7A6A-5E49494249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FEE0B-A13F-4537-ABC9-44540DEF9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82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48152D7E-7D87-7D32-1A0B-9AFECDA56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09" y="0"/>
            <a:ext cx="4319999" cy="216000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28C9FAE8-5942-5D94-0F34-0A576CFEA6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103" y="35440"/>
            <a:ext cx="4233615" cy="2116809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8E94D048-7A56-8EDE-785B-E7D00EC9FA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09" y="2353311"/>
            <a:ext cx="4319999" cy="2160000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36DB6CD9-99F4-D936-919E-6168091418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040" y="2394443"/>
            <a:ext cx="4233615" cy="2116808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8A1EE475-DB6C-19A3-9133-2C6728EB2F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09" y="4601960"/>
            <a:ext cx="4320000" cy="2160000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53BB7F99-9B2C-DBFB-DF9D-22D80CBDCE7F}"/>
              </a:ext>
            </a:extLst>
          </p:cNvPr>
          <p:cNvSpPr txBox="1"/>
          <p:nvPr/>
        </p:nvSpPr>
        <p:spPr>
          <a:xfrm>
            <a:off x="2332925" y="2104508"/>
            <a:ext cx="61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CK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85C2979-2872-050F-13AB-3180F80C5CEC}"/>
              </a:ext>
            </a:extLst>
          </p:cNvPr>
          <p:cNvSpPr txBox="1"/>
          <p:nvPr/>
        </p:nvSpPr>
        <p:spPr>
          <a:xfrm>
            <a:off x="7250671" y="2113225"/>
            <a:ext cx="61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t11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54673D9-4B75-4225-F520-98F24AEBD207}"/>
              </a:ext>
            </a:extLst>
          </p:cNvPr>
          <p:cNvSpPr txBox="1"/>
          <p:nvPr/>
        </p:nvSpPr>
        <p:spPr>
          <a:xfrm>
            <a:off x="2313220" y="4393682"/>
            <a:ext cx="61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t23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25C3C10-4F3C-C83A-7C5C-3675281AD491}"/>
              </a:ext>
            </a:extLst>
          </p:cNvPr>
          <p:cNvSpPr txBox="1"/>
          <p:nvPr/>
        </p:nvSpPr>
        <p:spPr>
          <a:xfrm>
            <a:off x="7080510" y="4508410"/>
            <a:ext cx="61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t36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1B6EFDBC-D924-3466-490C-58B8FBC76D36}"/>
              </a:ext>
            </a:extLst>
          </p:cNvPr>
          <p:cNvSpPr txBox="1"/>
          <p:nvPr/>
        </p:nvSpPr>
        <p:spPr>
          <a:xfrm>
            <a:off x="4802208" y="5205385"/>
            <a:ext cx="461665" cy="11654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复合菌剂</a:t>
            </a:r>
          </a:p>
        </p:txBody>
      </p:sp>
    </p:spTree>
    <p:extLst>
      <p:ext uri="{BB962C8B-B14F-4D97-AF65-F5344CB8AC3E}">
        <p14:creationId xmlns:p14="http://schemas.microsoft.com/office/powerpoint/2010/main" val="1826026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8</Words>
  <Application>Microsoft Office PowerPoint</Application>
  <PresentationFormat>宽屏</PresentationFormat>
  <Paragraphs>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baoju</dc:creator>
  <cp:lastModifiedBy>liu baoju</cp:lastModifiedBy>
  <cp:revision>2</cp:revision>
  <dcterms:created xsi:type="dcterms:W3CDTF">2022-11-28T11:41:21Z</dcterms:created>
  <dcterms:modified xsi:type="dcterms:W3CDTF">2022-11-28T12:45:45Z</dcterms:modified>
</cp:coreProperties>
</file>