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B79BB-5AF2-4C5A-85AC-8EBA092A200E}" v="52" dt="2023-12-21T20:21:5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DE25-FD4C-E967-088F-794F1F813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46CF4-B38D-AEB5-CABD-140AF24E8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B619-B246-B39E-2B11-D15356AE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53D6-5C7C-61C4-D488-BD42DA2A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AA99-086E-A1E8-6BF7-B19EF755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90ED-B184-EF8F-B4FD-29B2ED38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C1E3-51F6-1354-5D71-60AD4F0C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EFC9-1CB2-F332-B245-F7281C08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C5BB-FB4A-5AC1-EBC7-9F60BEAA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A8CD-B4A4-8C04-7D02-41D96BC6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9ADAE-065D-9484-E8FD-10BB95AD5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FDF0A-945C-359E-7658-7684A7F5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CDBC-AB1E-1186-A0F0-0DBD37CF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4829-55E8-E948-CC5D-25CD315C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8CCC-0C82-A099-0222-2CE367A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63CA-7F40-18A2-620F-BD86A4A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90BA-A21B-E0AC-312F-4EEDDD94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DBD8-B98A-6DBA-74D5-1E726FF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C956-8D3A-87C1-050B-409BF306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DB0A-411F-9670-208E-5D8782C3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B472-5C8F-7BC6-E9DD-462546ED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286B-43C8-5365-9D79-2DE0B72A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CBEF-2A85-4335-7CC3-C5064A3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C894-E193-96A9-E1BB-04669A6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7B28-924F-8089-BFDE-FF95FDC5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C96E-4859-E9E7-D535-338D1296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8439-271E-3507-A05B-6680882A0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885B-7F07-AF9D-3BD8-D3709E12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AEF1-2967-C7E2-5788-FEA31A5B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364D-6603-E933-0FE0-BBB0EC4B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4A96C-57D6-3964-CEDA-C118F1BC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AD-536D-4D19-177B-0468F117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0D66-3517-AF27-0D82-D86DF77D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4649-9DDB-2D03-9854-D05D4281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F579-4B4E-E1BF-DCA3-4CF9DD54A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7EA5-D784-41FE-B4E8-23D4A19F4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20150-6D4E-3CF1-61FC-C02CC85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E7B41-E99F-8DB0-95AD-485769A7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B6945-3EF4-F098-4AA2-44B8B882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C20A-32DF-CD13-C390-5C64D9C7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EBEF8-8CF9-A558-F978-7E84E4D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E07B-C7FB-1C83-225B-42C99F7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7772F-7084-8654-A565-7A341BDD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21FE6-EEE5-9DAD-4128-AFB95C0A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36A9-3A56-F7BA-0182-D36421CF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9B407-5183-7C9C-1573-872D549E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63CF-015D-C356-9594-036B4FD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BF70-1EB0-D6E6-3EA8-674C4773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D8BCF-8C26-27C8-637C-0F40444A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D5826-28D3-E5EF-6EF0-7329C9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62BE-8121-BBF6-0C3B-322D0D3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0224-13DC-D501-4703-15927AF1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A56F-FF32-95BC-DFB5-194721ED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9292E-505A-34C1-ADD9-6FEF6FD1C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5F39-480A-5F33-E27A-F21B348C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CAB1D-C49C-3D3C-C691-07B002D5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2B259-307E-78EF-7970-72DAF2B3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1487-2ED9-7035-6F59-B00F9625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ABF06-30EF-49DD-2573-1FBF3D66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1434-347A-113B-905D-4CCE36F5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054C-4CD8-943A-084C-4EB8F418D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CD4A-D5FC-4DB2-BC03-68CE38A029F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92DB-DD03-A11F-150C-B566D90CB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C3-00F2-3635-F101-C4C4A4FE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icrocontroller-png/download/5967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lbaoelectronics.com/131/display-glcd-128x64-backlight-azu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7D58F-8A65-D40A-A58C-4103CD5B1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oscilloscope 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633CA-FC4C-4BCC-C8B4-E7CDC8683FBC}"/>
              </a:ext>
            </a:extLst>
          </p:cNvPr>
          <p:cNvSpPr>
            <a:spLocks/>
          </p:cNvSpPr>
          <p:nvPr/>
        </p:nvSpPr>
        <p:spPr>
          <a:xfrm>
            <a:off x="2371806" y="2112579"/>
            <a:ext cx="8056162" cy="971484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3872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PWM Signal Drawer</a:t>
            </a:r>
            <a: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A9758-EB35-071F-761C-57BAEBA31BF0}"/>
              </a:ext>
            </a:extLst>
          </p:cNvPr>
          <p:cNvSpPr txBox="1"/>
          <p:nvPr/>
        </p:nvSpPr>
        <p:spPr>
          <a:xfrm>
            <a:off x="1692067" y="3621710"/>
            <a:ext cx="31247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ATMega32A Microcontroller</a:t>
            </a: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GLCD ( ks0108 )</a:t>
            </a:r>
            <a:endParaRPr lang="en-US" sz="2400" b="1" dirty="0"/>
          </a:p>
        </p:txBody>
      </p:sp>
      <p:pic>
        <p:nvPicPr>
          <p:cNvPr id="7" name="Picture 6" descr="A black microchip with white text&#10;&#10;Description automatically generated">
            <a:extLst>
              <a:ext uri="{FF2B5EF4-FFF2-40B4-BE49-F238E27FC236}">
                <a16:creationId xmlns:a16="http://schemas.microsoft.com/office/drawing/2014/main" id="{E40042D2-29F7-F2FC-53FC-AB6FE7B9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429181" y="4813984"/>
            <a:ext cx="3475059" cy="1695151"/>
          </a:xfrm>
          <a:prstGeom prst="rect">
            <a:avLst/>
          </a:prstGeom>
        </p:spPr>
      </p:pic>
      <p:pic>
        <p:nvPicPr>
          <p:cNvPr id="11" name="Picture 10" descr="A small blue screen on a green board&#10;&#10;Description automatically generated">
            <a:extLst>
              <a:ext uri="{FF2B5EF4-FFF2-40B4-BE49-F238E27FC236}">
                <a16:creationId xmlns:a16="http://schemas.microsoft.com/office/drawing/2014/main" id="{FEBD308F-78EA-3806-D7E2-425C9D6F9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128856" y="1575459"/>
            <a:ext cx="3775384" cy="3175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EB944E-7446-0A2D-0F81-955EABB35571}"/>
              </a:ext>
            </a:extLst>
          </p:cNvPr>
          <p:cNvSpPr txBox="1"/>
          <p:nvPr/>
        </p:nvSpPr>
        <p:spPr>
          <a:xfrm>
            <a:off x="1622318" y="4882632"/>
            <a:ext cx="4787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AMIT Graduation Project </a:t>
            </a:r>
            <a:br>
              <a:rPr lang="en-US" sz="2400" b="1" dirty="0"/>
            </a:br>
            <a:r>
              <a:rPr lang="en-US" sz="2400" b="1" dirty="0"/>
              <a:t>Presented by: Eng. Ali Muhammad</a:t>
            </a:r>
          </a:p>
          <a:p>
            <a:pPr algn="ctr"/>
            <a:r>
              <a:rPr lang="en-US" sz="2400" b="1" dirty="0"/>
              <a:t>Emb.61</a:t>
            </a:r>
          </a:p>
          <a:p>
            <a:pPr algn="ctr"/>
            <a:r>
              <a:rPr lang="en-US" sz="2400" b="1" dirty="0"/>
              <a:t>alimuhammadabuamer@gmail.com</a:t>
            </a:r>
          </a:p>
        </p:txBody>
      </p:sp>
    </p:spTree>
    <p:extLst>
      <p:ext uri="{BB962C8B-B14F-4D97-AF65-F5344CB8AC3E}">
        <p14:creationId xmlns:p14="http://schemas.microsoft.com/office/powerpoint/2010/main" val="13349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3E0-FAC5-97AF-9F62-2C197626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Layered Architecture 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3C6AA-C76B-9994-0DB7-717B9242308A}"/>
              </a:ext>
            </a:extLst>
          </p:cNvPr>
          <p:cNvSpPr/>
          <p:nvPr/>
        </p:nvSpPr>
        <p:spPr>
          <a:xfrm>
            <a:off x="427653" y="1690688"/>
            <a:ext cx="3610947" cy="83975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0D5DB-66DB-5C7C-D54E-382F42942168}"/>
              </a:ext>
            </a:extLst>
          </p:cNvPr>
          <p:cNvSpPr/>
          <p:nvPr/>
        </p:nvSpPr>
        <p:spPr>
          <a:xfrm>
            <a:off x="4290526" y="3009122"/>
            <a:ext cx="3610947" cy="839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Hardware Abstraction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A710E-72FB-0A2C-6D28-9C0F396AB614}"/>
              </a:ext>
            </a:extLst>
          </p:cNvPr>
          <p:cNvSpPr/>
          <p:nvPr/>
        </p:nvSpPr>
        <p:spPr>
          <a:xfrm>
            <a:off x="8044544" y="4402786"/>
            <a:ext cx="3917302" cy="839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Microcontroller Abstraction Layer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CE995B-7FE1-495A-6A7A-4B047DF26AD9}"/>
              </a:ext>
            </a:extLst>
          </p:cNvPr>
          <p:cNvSpPr/>
          <p:nvPr/>
        </p:nvSpPr>
        <p:spPr>
          <a:xfrm>
            <a:off x="1579983" y="2180545"/>
            <a:ext cx="1306285" cy="699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App.h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946294-8FCB-DC79-99DF-4B1194F843C3}"/>
              </a:ext>
            </a:extLst>
          </p:cNvPr>
          <p:cNvSpPr/>
          <p:nvPr/>
        </p:nvSpPr>
        <p:spPr>
          <a:xfrm>
            <a:off x="5442856" y="3500340"/>
            <a:ext cx="1306285" cy="699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glcd.h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D77464-55F7-932B-6466-16E56949E137}"/>
              </a:ext>
            </a:extLst>
          </p:cNvPr>
          <p:cNvSpPr/>
          <p:nvPr/>
        </p:nvSpPr>
        <p:spPr>
          <a:xfrm>
            <a:off x="10660225" y="5058068"/>
            <a:ext cx="1306285" cy="6997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icu.h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75076-83F6-1A64-5B78-FFBC7F5D0ED7}"/>
              </a:ext>
            </a:extLst>
          </p:cNvPr>
          <p:cNvSpPr/>
          <p:nvPr/>
        </p:nvSpPr>
        <p:spPr>
          <a:xfrm>
            <a:off x="9359381" y="5096654"/>
            <a:ext cx="1306285" cy="6997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pwm.h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0CF7E-BD16-9593-C24B-80EC00A4272A}"/>
              </a:ext>
            </a:extLst>
          </p:cNvPr>
          <p:cNvSpPr/>
          <p:nvPr/>
        </p:nvSpPr>
        <p:spPr>
          <a:xfrm>
            <a:off x="8044544" y="5096654"/>
            <a:ext cx="1306285" cy="699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dio.h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BCE0226-9E26-2600-8213-38462026C979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 rot="16200000" flipH="1">
            <a:off x="3353043" y="1760424"/>
            <a:ext cx="969897" cy="320973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3D9C0F4-E76C-F695-850D-6CC089FFD4D7}"/>
              </a:ext>
            </a:extLst>
          </p:cNvPr>
          <p:cNvCxnSpPr>
            <a:stCxn id="8" idx="4"/>
            <a:endCxn id="11" idx="2"/>
          </p:cNvCxnSpPr>
          <p:nvPr/>
        </p:nvCxnSpPr>
        <p:spPr>
          <a:xfrm rot="16200000" flipH="1">
            <a:off x="6447063" y="3849071"/>
            <a:ext cx="1246416" cy="1948545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2ABE06B-6FEF-B663-D7A4-C311F927DE25}"/>
              </a:ext>
            </a:extLst>
          </p:cNvPr>
          <p:cNvCxnSpPr>
            <a:cxnSpLocks/>
            <a:stCxn id="7" idx="3"/>
            <a:endCxn id="10" idx="4"/>
          </p:cNvCxnSpPr>
          <p:nvPr/>
        </p:nvCxnSpPr>
        <p:spPr>
          <a:xfrm rot="16200000" flipH="1">
            <a:off x="4382608" y="166534"/>
            <a:ext cx="3018592" cy="8241240"/>
          </a:xfrm>
          <a:prstGeom prst="bentConnector3">
            <a:avLst>
              <a:gd name="adj1" fmla="val 1075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D39F3F9-6B52-50BA-9E60-2EC760ABC188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rot="16200000" flipH="1">
            <a:off x="5052323" y="-503181"/>
            <a:ext cx="2980006" cy="9542084"/>
          </a:xfrm>
          <a:prstGeom prst="bentConnector3">
            <a:avLst>
              <a:gd name="adj1" fmla="val 1195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90B8-515E-6C77-E17F-EDDCAC81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8000" b="1" dirty="0"/>
              <a:t>FlowChart</a:t>
            </a:r>
            <a:endParaRPr lang="en-U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7DC0AD-A701-259B-F305-72F0D9613D04}"/>
              </a:ext>
            </a:extLst>
          </p:cNvPr>
          <p:cNvSpPr/>
          <p:nvPr/>
        </p:nvSpPr>
        <p:spPr>
          <a:xfrm>
            <a:off x="699796" y="1495206"/>
            <a:ext cx="3424335" cy="23867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7DDE9-6F6C-5D14-CA32-75DDA130F571}"/>
              </a:ext>
            </a:extLst>
          </p:cNvPr>
          <p:cNvSpPr/>
          <p:nvPr/>
        </p:nvSpPr>
        <p:spPr>
          <a:xfrm>
            <a:off x="4481804" y="1495206"/>
            <a:ext cx="3424335" cy="23867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Signal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98AFD-B541-B5CC-E549-80A4725E1491}"/>
              </a:ext>
            </a:extLst>
          </p:cNvPr>
          <p:cNvSpPr/>
          <p:nvPr/>
        </p:nvSpPr>
        <p:spPr>
          <a:xfrm>
            <a:off x="8263812" y="1495206"/>
            <a:ext cx="3424335" cy="23867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Signal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DD771-D3E8-C73A-D67B-78347B0E70D0}"/>
              </a:ext>
            </a:extLst>
          </p:cNvPr>
          <p:cNvSpPr/>
          <p:nvPr/>
        </p:nvSpPr>
        <p:spPr>
          <a:xfrm>
            <a:off x="1735494" y="4077478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21A9D3-D8A9-D48C-7668-CDF2B3912759}"/>
              </a:ext>
            </a:extLst>
          </p:cNvPr>
          <p:cNvSpPr/>
          <p:nvPr/>
        </p:nvSpPr>
        <p:spPr>
          <a:xfrm>
            <a:off x="1735494" y="5038070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1AF678-B970-E53C-B612-4668C979F5AD}"/>
              </a:ext>
            </a:extLst>
          </p:cNvPr>
          <p:cNvSpPr/>
          <p:nvPr/>
        </p:nvSpPr>
        <p:spPr>
          <a:xfrm>
            <a:off x="1735494" y="5998662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68E288-F4BA-6AED-0CBD-9E2B7D2070AD}"/>
              </a:ext>
            </a:extLst>
          </p:cNvPr>
          <p:cNvSpPr/>
          <p:nvPr/>
        </p:nvSpPr>
        <p:spPr>
          <a:xfrm>
            <a:off x="5517502" y="4077478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BC2A64-901B-DA81-2BF4-736B649E433F}"/>
              </a:ext>
            </a:extLst>
          </p:cNvPr>
          <p:cNvSpPr/>
          <p:nvPr/>
        </p:nvSpPr>
        <p:spPr>
          <a:xfrm>
            <a:off x="9299510" y="4077478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A67235F-EB30-6D8B-C5C4-FBCD1118BC54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16200000" flipH="1">
            <a:off x="3522856" y="384313"/>
            <a:ext cx="349537" cy="2571322"/>
          </a:xfrm>
          <a:prstGeom prst="curvedConnector3">
            <a:avLst>
              <a:gd name="adj1" fmla="val -654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0FD5433-AA63-24CE-EFA2-35D8F324833F}"/>
              </a:ext>
            </a:extLst>
          </p:cNvPr>
          <p:cNvCxnSpPr>
            <a:cxnSpLocks/>
            <a:stCxn id="6" idx="7"/>
            <a:endCxn id="7" idx="0"/>
          </p:cNvCxnSpPr>
          <p:nvPr/>
        </p:nvCxnSpPr>
        <p:spPr>
          <a:xfrm rot="5400000" flipH="1" flipV="1">
            <a:off x="8515550" y="384314"/>
            <a:ext cx="349537" cy="2571323"/>
          </a:xfrm>
          <a:prstGeom prst="curvedConnector3">
            <a:avLst>
              <a:gd name="adj1" fmla="val 1654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55BE271-7AE4-E6D5-7691-F0C709E0A3D6}"/>
              </a:ext>
            </a:extLst>
          </p:cNvPr>
          <p:cNvCxnSpPr>
            <a:stCxn id="4" idx="5"/>
            <a:endCxn id="9" idx="6"/>
          </p:cNvCxnSpPr>
          <p:nvPr/>
        </p:nvCxnSpPr>
        <p:spPr>
          <a:xfrm rot="5400000">
            <a:off x="2891754" y="3729138"/>
            <a:ext cx="927574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8D2505A-261B-78EC-E7A4-7BA76E154E17}"/>
              </a:ext>
            </a:extLst>
          </p:cNvPr>
          <p:cNvCxnSpPr>
            <a:stCxn id="4" idx="5"/>
            <a:endCxn id="10" idx="6"/>
          </p:cNvCxnSpPr>
          <p:nvPr/>
        </p:nvCxnSpPr>
        <p:spPr>
          <a:xfrm rot="5400000">
            <a:off x="2411458" y="4209434"/>
            <a:ext cx="1888166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061F85-1072-82FF-29AC-9E553CCD41B7}"/>
              </a:ext>
            </a:extLst>
          </p:cNvPr>
          <p:cNvCxnSpPr>
            <a:stCxn id="4" idx="5"/>
            <a:endCxn id="11" idx="6"/>
          </p:cNvCxnSpPr>
          <p:nvPr/>
        </p:nvCxnSpPr>
        <p:spPr>
          <a:xfrm rot="5400000">
            <a:off x="1931162" y="4689730"/>
            <a:ext cx="2848758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9BE815F-C917-BE34-3935-A87F182109F8}"/>
              </a:ext>
            </a:extLst>
          </p:cNvPr>
          <p:cNvCxnSpPr>
            <a:stCxn id="6" idx="5"/>
            <a:endCxn id="12" idx="6"/>
          </p:cNvCxnSpPr>
          <p:nvPr/>
        </p:nvCxnSpPr>
        <p:spPr>
          <a:xfrm rot="5400000">
            <a:off x="6673762" y="3729138"/>
            <a:ext cx="927574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091AC45-80C7-BAA0-C96B-46CEE894525A}"/>
              </a:ext>
            </a:extLst>
          </p:cNvPr>
          <p:cNvCxnSpPr>
            <a:stCxn id="7" idx="5"/>
            <a:endCxn id="13" idx="6"/>
          </p:cNvCxnSpPr>
          <p:nvPr/>
        </p:nvCxnSpPr>
        <p:spPr>
          <a:xfrm rot="5400000">
            <a:off x="10455770" y="3729138"/>
            <a:ext cx="927574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6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9D7-7895-EAA6-7F94-C4F857A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3"/>
            <a:ext cx="3995057" cy="11868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Measure Signal</a:t>
            </a:r>
            <a:endParaRPr lang="en-US" sz="19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9B5963-745B-A92A-A381-1D8F88FCF3A9}"/>
              </a:ext>
            </a:extLst>
          </p:cNvPr>
          <p:cNvSpPr/>
          <p:nvPr/>
        </p:nvSpPr>
        <p:spPr>
          <a:xfrm>
            <a:off x="401216" y="2230016"/>
            <a:ext cx="3424335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ICU_GetSignal(); 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0DE347A-560D-84B0-1A1F-5DBC2C81FBC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204893" y="1599180"/>
            <a:ext cx="539328" cy="72234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6218E-5B97-DB1E-69F9-70F365CF16AB}"/>
              </a:ext>
            </a:extLst>
          </p:cNvPr>
          <p:cNvSpPr/>
          <p:nvPr/>
        </p:nvSpPr>
        <p:spPr>
          <a:xfrm>
            <a:off x="401216" y="382941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Input Capture Flag Set Trigger Edge: RISING_EDGE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7302-8F2A-8995-9D68-3D15FA07F847}"/>
              </a:ext>
            </a:extLst>
          </p:cNvPr>
          <p:cNvSpPr/>
          <p:nvPr/>
        </p:nvSpPr>
        <p:spPr>
          <a:xfrm>
            <a:off x="401215" y="5089103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Input Capture → </a:t>
            </a:r>
          </a:p>
          <a:p>
            <a:pPr algn="ctr"/>
            <a:r>
              <a:rPr lang="en-US" dirty="0"/>
              <a:t> Set value to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B282-1950-21A0-2FA1-65B353D91075}"/>
              </a:ext>
            </a:extLst>
          </p:cNvPr>
          <p:cNvSpPr/>
          <p:nvPr/>
        </p:nvSpPr>
        <p:spPr>
          <a:xfrm>
            <a:off x="7808169" y="3921082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Input Capture Flag Set Trigger Edge: Falling_EDGE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817BE-902B-B10F-68E3-5337359AE3DA}"/>
              </a:ext>
            </a:extLst>
          </p:cNvPr>
          <p:cNvSpPr/>
          <p:nvPr/>
        </p:nvSpPr>
        <p:spPr>
          <a:xfrm>
            <a:off x="7808168" y="276244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Input Capture → </a:t>
            </a:r>
          </a:p>
          <a:p>
            <a:pPr algn="ctr"/>
            <a:r>
              <a:rPr lang="en-US" dirty="0"/>
              <a:t> Set value to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4B948-7283-5127-FE69-989010AE5975}"/>
              </a:ext>
            </a:extLst>
          </p:cNvPr>
          <p:cNvSpPr/>
          <p:nvPr/>
        </p:nvSpPr>
        <p:spPr>
          <a:xfrm>
            <a:off x="7808169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Input Capture → </a:t>
            </a:r>
          </a:p>
          <a:p>
            <a:pPr algn="ctr"/>
            <a:r>
              <a:rPr lang="en-US" dirty="0"/>
              <a:t> Set value to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3E053-11E4-D190-1699-B65655B946C0}"/>
              </a:ext>
            </a:extLst>
          </p:cNvPr>
          <p:cNvSpPr/>
          <p:nvPr/>
        </p:nvSpPr>
        <p:spPr>
          <a:xfrm>
            <a:off x="4104692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Input Capture Flag Set Trigger Edge: RISING_EDGE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356FB-6ED4-FFF0-21F1-A0105A50FC8C}"/>
              </a:ext>
            </a:extLst>
          </p:cNvPr>
          <p:cNvSpPr/>
          <p:nvPr/>
        </p:nvSpPr>
        <p:spPr>
          <a:xfrm>
            <a:off x="7808167" y="1603810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time = B-A</a:t>
            </a:r>
            <a:br>
              <a:rPr lang="en-US" dirty="0"/>
            </a:br>
            <a:r>
              <a:rPr lang="en-US" dirty="0"/>
              <a:t>high Time = C-B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01D44-C3C4-7E07-CB66-D13C0499E4F3}"/>
              </a:ext>
            </a:extLst>
          </p:cNvPr>
          <p:cNvSpPr/>
          <p:nvPr/>
        </p:nvSpPr>
        <p:spPr>
          <a:xfrm>
            <a:off x="7808167" y="419407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Duty = Ton / T ;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1F34CD8-4D41-7235-82C2-5275E127B828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H="1">
            <a:off x="3760237" y="2892798"/>
            <a:ext cx="65314" cy="1415212"/>
          </a:xfrm>
          <a:prstGeom prst="curvedConnector3">
            <a:avLst>
              <a:gd name="adj1" fmla="val -3500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BA3FCAA-6F64-56AC-1ECD-A7554EF11D2F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401216" y="4308009"/>
            <a:ext cx="1" cy="1259687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D958FFA-9197-36D4-6046-E778FAF4F240}"/>
              </a:ext>
            </a:extLst>
          </p:cNvPr>
          <p:cNvCxnSpPr>
            <a:stCxn id="9" idx="2"/>
            <a:endCxn id="14" idx="2"/>
          </p:cNvCxnSpPr>
          <p:nvPr/>
        </p:nvCxnSpPr>
        <p:spPr>
          <a:xfrm rot="5400000" flipH="1" flipV="1">
            <a:off x="3927771" y="4189860"/>
            <a:ext cx="9385" cy="3703477"/>
          </a:xfrm>
          <a:prstGeom prst="curvedConnector3">
            <a:avLst>
              <a:gd name="adj1" fmla="val -24358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D1647C9-C161-6A3A-1E66-DAA52E3E2C69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7635941" y="4185167"/>
            <a:ext cx="12700" cy="3703477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62C941-9615-077F-543D-EE00C22DB3D9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flipV="1">
            <a:off x="11167190" y="4399676"/>
            <a:ext cx="12700" cy="115863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41DF744-8A1E-61E5-1ED0-B4640D4CC147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7808169" y="3241040"/>
            <a:ext cx="1" cy="1158636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86228C6-57E3-8C30-15FB-268255CA3776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 flipV="1">
            <a:off x="11167188" y="898001"/>
            <a:ext cx="12700" cy="1184403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9D7-7895-EAA6-7F94-C4F857A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3"/>
            <a:ext cx="3995057" cy="11868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Draw Signal</a:t>
            </a:r>
            <a:endParaRPr lang="en-US" sz="19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9B5963-745B-A92A-A381-1D8F88FCF3A9}"/>
              </a:ext>
            </a:extLst>
          </p:cNvPr>
          <p:cNvSpPr/>
          <p:nvPr/>
        </p:nvSpPr>
        <p:spPr>
          <a:xfrm>
            <a:off x="401216" y="2230016"/>
            <a:ext cx="3424335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Draw_Signal();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GLCD_DisplayString();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0DE347A-560D-84B0-1A1F-5DBC2C81FBC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204893" y="1599180"/>
            <a:ext cx="539328" cy="72234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6218E-5B97-DB1E-69F9-70F365CF16AB}"/>
              </a:ext>
            </a:extLst>
          </p:cNvPr>
          <p:cNvSpPr/>
          <p:nvPr/>
        </p:nvSpPr>
        <p:spPr>
          <a:xfrm>
            <a:off x="401216" y="382941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duty cycle from ICU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7302-8F2A-8995-9D68-3D15FA07F847}"/>
              </a:ext>
            </a:extLst>
          </p:cNvPr>
          <p:cNvSpPr/>
          <p:nvPr/>
        </p:nvSpPr>
        <p:spPr>
          <a:xfrm>
            <a:off x="401215" y="5089103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0: Display Frequency Value in kHz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B282-1950-21A0-2FA1-65B353D91075}"/>
              </a:ext>
            </a:extLst>
          </p:cNvPr>
          <p:cNvSpPr/>
          <p:nvPr/>
        </p:nvSpPr>
        <p:spPr>
          <a:xfrm>
            <a:off x="7808169" y="3921082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6: Display Arrow on First Cycle Period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817BE-902B-B10F-68E3-5337359AE3DA}"/>
              </a:ext>
            </a:extLst>
          </p:cNvPr>
          <p:cNvSpPr/>
          <p:nvPr/>
        </p:nvSpPr>
        <p:spPr>
          <a:xfrm>
            <a:off x="7808168" y="276244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7: Display the PWM signal shape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4B948-7283-5127-FE69-989010AE5975}"/>
              </a:ext>
            </a:extLst>
          </p:cNvPr>
          <p:cNvSpPr/>
          <p:nvPr/>
        </p:nvSpPr>
        <p:spPr>
          <a:xfrm>
            <a:off x="7808169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4: Display Period Time Value in milliseconds.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3E053-11E4-D190-1699-B65655B946C0}"/>
              </a:ext>
            </a:extLst>
          </p:cNvPr>
          <p:cNvSpPr/>
          <p:nvPr/>
        </p:nvSpPr>
        <p:spPr>
          <a:xfrm>
            <a:off x="4104692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0: Display Duty Cycle Value in %.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356FB-6ED4-FFF0-21F1-A0105A50FC8C}"/>
              </a:ext>
            </a:extLst>
          </p:cNvPr>
          <p:cNvSpPr/>
          <p:nvPr/>
        </p:nvSpPr>
        <p:spPr>
          <a:xfrm>
            <a:off x="7808167" y="1603810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1F34CD8-4D41-7235-82C2-5275E127B828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H="1">
            <a:off x="3760237" y="2892798"/>
            <a:ext cx="65314" cy="1415212"/>
          </a:xfrm>
          <a:prstGeom prst="curvedConnector3">
            <a:avLst>
              <a:gd name="adj1" fmla="val -3500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BA3FCAA-6F64-56AC-1ECD-A7554EF11D2F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401216" y="4308009"/>
            <a:ext cx="1" cy="1259687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D958FFA-9197-36D4-6046-E778FAF4F240}"/>
              </a:ext>
            </a:extLst>
          </p:cNvPr>
          <p:cNvCxnSpPr>
            <a:stCxn id="9" idx="2"/>
            <a:endCxn id="14" idx="2"/>
          </p:cNvCxnSpPr>
          <p:nvPr/>
        </p:nvCxnSpPr>
        <p:spPr>
          <a:xfrm rot="5400000" flipH="1" flipV="1">
            <a:off x="3927771" y="4189860"/>
            <a:ext cx="9385" cy="3703477"/>
          </a:xfrm>
          <a:prstGeom prst="curvedConnector3">
            <a:avLst>
              <a:gd name="adj1" fmla="val -24358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D1647C9-C161-6A3A-1E66-DAA52E3E2C69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7635941" y="4185167"/>
            <a:ext cx="12700" cy="3703477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62C941-9615-077F-543D-EE00C22DB3D9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flipV="1">
            <a:off x="11167190" y="4399676"/>
            <a:ext cx="12700" cy="115863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41DF744-8A1E-61E5-1ED0-B4640D4CC147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7808169" y="3241040"/>
            <a:ext cx="1" cy="1158636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9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D4B5CE-987E-DB3C-6F49-70AD83EABD99}"/>
              </a:ext>
            </a:extLst>
          </p:cNvPr>
          <p:cNvSpPr/>
          <p:nvPr/>
        </p:nvSpPr>
        <p:spPr>
          <a:xfrm>
            <a:off x="4796485" y="195943"/>
            <a:ext cx="2599030" cy="624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FC5E86A-8EE2-01F3-4595-BF596EA40AAC}"/>
              </a:ext>
            </a:extLst>
          </p:cNvPr>
          <p:cNvSpPr/>
          <p:nvPr/>
        </p:nvSpPr>
        <p:spPr>
          <a:xfrm>
            <a:off x="4639647" y="1067892"/>
            <a:ext cx="2912706" cy="39188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3D46CC99-10BE-ABFB-AB0C-19E21ABE45AF}"/>
              </a:ext>
            </a:extLst>
          </p:cNvPr>
          <p:cNvSpPr/>
          <p:nvPr/>
        </p:nvSpPr>
        <p:spPr>
          <a:xfrm>
            <a:off x="4639647" y="1940769"/>
            <a:ext cx="2912706" cy="39188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signal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69627456-E45A-7CFB-62EE-1CD55BAFD8B8}"/>
              </a:ext>
            </a:extLst>
          </p:cNvPr>
          <p:cNvSpPr/>
          <p:nvPr/>
        </p:nvSpPr>
        <p:spPr>
          <a:xfrm>
            <a:off x="4639647" y="2547260"/>
            <a:ext cx="2912706" cy="49872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time arrow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5B2CD73-1300-1F17-DFB7-FCE25B4227CF}"/>
              </a:ext>
            </a:extLst>
          </p:cNvPr>
          <p:cNvSpPr/>
          <p:nvPr/>
        </p:nvSpPr>
        <p:spPr>
          <a:xfrm>
            <a:off x="5075854" y="3172409"/>
            <a:ext cx="2008916" cy="102636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sync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71773DE-371A-72D9-A1F0-EC28C94ED8EA}"/>
              </a:ext>
            </a:extLst>
          </p:cNvPr>
          <p:cNvSpPr/>
          <p:nvPr/>
        </p:nvSpPr>
        <p:spPr>
          <a:xfrm>
            <a:off x="7156580" y="4385387"/>
            <a:ext cx="2202024" cy="55983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continue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C028585-9CAB-CC0B-4834-3012D2730854}"/>
              </a:ext>
            </a:extLst>
          </p:cNvPr>
          <p:cNvSpPr/>
          <p:nvPr/>
        </p:nvSpPr>
        <p:spPr>
          <a:xfrm>
            <a:off x="2594461" y="4385387"/>
            <a:ext cx="2202024" cy="55983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AB8C4E-AB98-BFB1-4649-29DD44603841}"/>
              </a:ext>
            </a:extLst>
          </p:cNvPr>
          <p:cNvSpPr/>
          <p:nvPr/>
        </p:nvSpPr>
        <p:spPr>
          <a:xfrm>
            <a:off x="4796485" y="5458408"/>
            <a:ext cx="2599030" cy="624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9435AD6-AC24-1740-B7BC-AD0340DCB555}"/>
              </a:ext>
            </a:extLst>
          </p:cNvPr>
          <p:cNvCxnSpPr>
            <a:stCxn id="4" idx="6"/>
            <a:endCxn id="5" idx="5"/>
          </p:cNvCxnSpPr>
          <p:nvPr/>
        </p:nvCxnSpPr>
        <p:spPr>
          <a:xfrm flipH="1">
            <a:off x="7261082" y="508286"/>
            <a:ext cx="134433" cy="755548"/>
          </a:xfrm>
          <a:prstGeom prst="curvedConnector3">
            <a:avLst>
              <a:gd name="adj1" fmla="val -2867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E958347-DC70-08CE-9E89-93A38026EDE5}"/>
              </a:ext>
            </a:extLst>
          </p:cNvPr>
          <p:cNvCxnSpPr>
            <a:stCxn id="5" idx="4"/>
            <a:endCxn id="7" idx="0"/>
          </p:cNvCxnSpPr>
          <p:nvPr/>
        </p:nvCxnSpPr>
        <p:spPr>
          <a:xfrm rot="16200000" flipH="1">
            <a:off x="6001139" y="1554636"/>
            <a:ext cx="480993" cy="29127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1032453-3FF6-5B7B-BF34-CE49A6F06D70}"/>
              </a:ext>
            </a:extLst>
          </p:cNvPr>
          <p:cNvCxnSpPr>
            <a:stCxn id="7" idx="5"/>
            <a:endCxn id="8" idx="5"/>
          </p:cNvCxnSpPr>
          <p:nvPr/>
        </p:nvCxnSpPr>
        <p:spPr>
          <a:xfrm>
            <a:off x="7261082" y="2136711"/>
            <a:ext cx="12700" cy="659909"/>
          </a:xfrm>
          <a:prstGeom prst="curvedConnector3">
            <a:avLst>
              <a:gd name="adj1" fmla="val 40934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682B7E-23FA-0B11-9679-5B19CE538D8D}"/>
              </a:ext>
            </a:extLst>
          </p:cNvPr>
          <p:cNvCxnSpPr>
            <a:stCxn id="8" idx="5"/>
            <a:endCxn id="10" idx="0"/>
          </p:cNvCxnSpPr>
          <p:nvPr/>
        </p:nvCxnSpPr>
        <p:spPr>
          <a:xfrm flipH="1">
            <a:off x="6080312" y="2796620"/>
            <a:ext cx="1180770" cy="375789"/>
          </a:xfrm>
          <a:prstGeom prst="curvedConnector4">
            <a:avLst>
              <a:gd name="adj1" fmla="val -19360"/>
              <a:gd name="adj2" fmla="val 831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17F513D-2D82-031E-7C07-EB6F013202B9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084770" y="3685593"/>
            <a:ext cx="1393024" cy="6997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CBCC565-AB52-4166-CD11-3DA936B039DE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V="1">
            <a:off x="3695474" y="3685593"/>
            <a:ext cx="1380381" cy="6997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2BEEC4-AF24-D201-F4A1-8D915A6BC4E3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10800000">
            <a:off x="6080312" y="4198778"/>
            <a:ext cx="1296470" cy="46652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6614EB6-579F-2E3A-0284-1DA7A788C4E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16200000" flipH="1">
            <a:off x="4639144" y="4001552"/>
            <a:ext cx="513184" cy="24005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9EFF6-3334-A3C1-1216-C5CAAE7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 Patterns on Graphical LCD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948D0-23DA-9CDC-7329-2EE5E73D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04723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91FA9-C033-AAB7-1C39-7265B235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0007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EA5F29D3C614FB45105D6AB7D6A8C" ma:contentTypeVersion="4" ma:contentTypeDescription="Create a new document." ma:contentTypeScope="" ma:versionID="861cf887ac10df8dc5801559806a348d">
  <xsd:schema xmlns:xsd="http://www.w3.org/2001/XMLSchema" xmlns:xs="http://www.w3.org/2001/XMLSchema" xmlns:p="http://schemas.microsoft.com/office/2006/metadata/properties" xmlns:ns3="71acade6-0690-4a2d-a396-0a0365f72b32" targetNamespace="http://schemas.microsoft.com/office/2006/metadata/properties" ma:root="true" ma:fieldsID="7ef2f50d172b5ecdd22da6cb2e884698" ns3:_="">
    <xsd:import namespace="71acade6-0690-4a2d-a396-0a0365f72b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cade6-0690-4a2d-a396-0a0365f72b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acade6-0690-4a2d-a396-0a0365f72b32" xsi:nil="true"/>
  </documentManagement>
</p:properties>
</file>

<file path=customXml/itemProps1.xml><?xml version="1.0" encoding="utf-8"?>
<ds:datastoreItem xmlns:ds="http://schemas.openxmlformats.org/officeDocument/2006/customXml" ds:itemID="{06CB5812-C56E-47C5-964A-A906B031A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cade6-0690-4a2d-a396-0a0365f72b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A8C3F-A0BE-4C79-991D-EC919B7FD1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6B8CC-88CF-4F61-ACAB-3ED91986DDFC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cade6-0690-4a2d-a396-0a0365f72b32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213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 oscilloscope </vt:lpstr>
      <vt:lpstr>Layered Architecture </vt:lpstr>
      <vt:lpstr>FlowChart</vt:lpstr>
      <vt:lpstr>Measure Signal</vt:lpstr>
      <vt:lpstr>Draw Signal</vt:lpstr>
      <vt:lpstr>PowerPoint Presentation</vt:lpstr>
      <vt:lpstr>Special Patterns on Graphical LCD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Mohamed</dc:creator>
  <cp:lastModifiedBy>Reem Mohamed</cp:lastModifiedBy>
  <cp:revision>3</cp:revision>
  <dcterms:created xsi:type="dcterms:W3CDTF">2023-12-21T17:51:17Z</dcterms:created>
  <dcterms:modified xsi:type="dcterms:W3CDTF">2024-01-04T00:00:13Z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0x010100DBCEA5F29D3C614FB45105D6AB7D6A8C</vt:lpwstr>
  </property>
</Properties>
</file>