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Relationship Id="rId34" Type="http://schemas.openxmlformats.org/officeDocument/2006/relationships/image" Target="../media/image46.png"/><Relationship Id="rId35" Type="http://schemas.openxmlformats.org/officeDocument/2006/relationships/image" Target="../media/image47.png"/><Relationship Id="rId36" Type="http://schemas.openxmlformats.org/officeDocument/2006/relationships/image" Target="../media/image48.png"/><Relationship Id="rId37" Type="http://schemas.openxmlformats.org/officeDocument/2006/relationships/image" Target="../media/image4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1.png"/><Relationship Id="rId20" Type="http://schemas.openxmlformats.org/officeDocument/2006/relationships/image" Target="../media/image182.png"/><Relationship Id="rId21" Type="http://schemas.openxmlformats.org/officeDocument/2006/relationships/image" Target="../media/image183.png"/><Relationship Id="rId22" Type="http://schemas.openxmlformats.org/officeDocument/2006/relationships/image" Target="../media/image184.png"/><Relationship Id="rId23" Type="http://schemas.openxmlformats.org/officeDocument/2006/relationships/image" Target="../media/image185.png"/><Relationship Id="rId24" Type="http://schemas.openxmlformats.org/officeDocument/2006/relationships/image" Target="../media/image186.png"/><Relationship Id="rId25" Type="http://schemas.openxmlformats.org/officeDocument/2006/relationships/image" Target="../media/image187.png"/><Relationship Id="rId26" Type="http://schemas.openxmlformats.org/officeDocument/2006/relationships/image" Target="../media/image188.png"/><Relationship Id="rId27" Type="http://schemas.openxmlformats.org/officeDocument/2006/relationships/image" Target="../media/image189.png"/><Relationship Id="rId28" Type="http://schemas.openxmlformats.org/officeDocument/2006/relationships/image" Target="../media/image190.png"/><Relationship Id="rId29" Type="http://schemas.openxmlformats.org/officeDocument/2006/relationships/image" Target="../media/image191.png"/><Relationship Id="rId30" Type="http://schemas.openxmlformats.org/officeDocument/2006/relationships/image" Target="../media/image192.png"/><Relationship Id="rId31" Type="http://schemas.openxmlformats.org/officeDocument/2006/relationships/image" Target="../media/image193.png"/><Relationship Id="rId32" Type="http://schemas.openxmlformats.org/officeDocument/2006/relationships/image" Target="../media/image194.png"/><Relationship Id="rId33" Type="http://schemas.openxmlformats.org/officeDocument/2006/relationships/image" Target="../media/image195.png"/><Relationship Id="rId34" Type="http://schemas.openxmlformats.org/officeDocument/2006/relationships/image" Target="../media/image19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30463" y="550177"/>
            <a:ext cx="1993791" cy="1993791"/>
            <a:chOff x="8630463" y="550177"/>
            <a:chExt cx="1993791" cy="19937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0463" y="550177"/>
              <a:ext cx="1993791" cy="1993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0654" y="1258976"/>
            <a:ext cx="8173929" cy="5043953"/>
            <a:chOff x="1260654" y="1258976"/>
            <a:chExt cx="8173929" cy="5043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0654" y="1258976"/>
              <a:ext cx="8173929" cy="5043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90997" y="4452156"/>
            <a:ext cx="2802600" cy="886397"/>
            <a:chOff x="-590997" y="4452156"/>
            <a:chExt cx="2802600" cy="886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590997" y="4452156"/>
              <a:ext cx="2802600" cy="886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07050" y="3911400"/>
            <a:ext cx="2308381" cy="933333"/>
            <a:chOff x="4207050" y="3911400"/>
            <a:chExt cx="2308381" cy="9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5045" y="3535350"/>
              <a:ext cx="3520189" cy="267857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207050" y="3911400"/>
              <a:ext cx="693270" cy="933333"/>
              <a:chOff x="4207050" y="3911400"/>
              <a:chExt cx="693270" cy="933333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207050" y="4016361"/>
                <a:ext cx="693270" cy="693270"/>
                <a:chOff x="4207050" y="4016361"/>
                <a:chExt cx="693270" cy="69327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20749" y="3730061"/>
                  <a:ext cx="1386540" cy="1386540"/>
                </a:xfrm>
                <a:prstGeom prst="rect">
                  <a:avLst/>
                </a:prstGeom>
              </p:spPr>
            </p:pic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207050" y="4016361"/>
                  <a:ext cx="693270" cy="693270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60499" y="3140851"/>
                <a:ext cx="3481577" cy="375057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53348" y="4917812"/>
            <a:ext cx="7275643" cy="114937"/>
            <a:chOff x="1653348" y="4917812"/>
            <a:chExt cx="7275643" cy="1149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3348" y="4917812"/>
              <a:ext cx="7275643" cy="11493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274" y="5131436"/>
            <a:ext cx="4988694" cy="39378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6937" y="1522451"/>
            <a:ext cx="5721720" cy="17302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41135" y="5685130"/>
            <a:ext cx="561535" cy="821623"/>
            <a:chOff x="9041135" y="5685130"/>
            <a:chExt cx="561535" cy="82162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41135" y="5685130"/>
              <a:ext cx="561535" cy="82162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9741" y="3917541"/>
            <a:ext cx="571470" cy="1864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1653236" cy="5035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898" y="1957744"/>
            <a:ext cx="5123086" cy="3778276"/>
            <a:chOff x="4126898" y="1957744"/>
            <a:chExt cx="5123086" cy="37782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5387" y="282874"/>
              <a:ext cx="10246172" cy="75565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6898" y="1957744"/>
              <a:ext cx="5123086" cy="3778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2275455" cy="5035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31179" y="2001339"/>
            <a:ext cx="4537143" cy="3700607"/>
            <a:chOff x="4131179" y="2001339"/>
            <a:chExt cx="4537143" cy="37006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9555" y="360899"/>
              <a:ext cx="9074286" cy="74012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1179" y="2001339"/>
              <a:ext cx="4537143" cy="3700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5943340" cy="13686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421" y="3094545"/>
            <a:ext cx="1782036" cy="4854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421" y="3740926"/>
            <a:ext cx="876607" cy="4820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49" y="1399307"/>
            <a:ext cx="1782036" cy="485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40370" y="2031329"/>
            <a:ext cx="6814499" cy="4254803"/>
            <a:chOff x="1940370" y="2031329"/>
            <a:chExt cx="6814499" cy="42548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0370" y="2031329"/>
              <a:ext cx="6814499" cy="4254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0600" y="1514920"/>
            <a:ext cx="8354037" cy="4532065"/>
            <a:chOff x="1170600" y="1514920"/>
            <a:chExt cx="8354037" cy="45320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600" y="1514920"/>
              <a:ext cx="8354037" cy="45320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8650" y="1399307"/>
            <a:ext cx="876607" cy="5137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50" y="1399307"/>
            <a:ext cx="876607" cy="513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05729" y="2813389"/>
            <a:ext cx="6683780" cy="1935126"/>
            <a:chOff x="2005729" y="2813389"/>
            <a:chExt cx="6683780" cy="1935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729" y="2813389"/>
              <a:ext cx="6683780" cy="1935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50" y="1399307"/>
            <a:ext cx="876607" cy="513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7081" y="2475772"/>
            <a:ext cx="8221077" cy="2610361"/>
            <a:chOff x="1237081" y="2475772"/>
            <a:chExt cx="8221077" cy="26103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081" y="2475772"/>
              <a:ext cx="8221077" cy="2610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50" y="1399307"/>
            <a:ext cx="876607" cy="513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7731" y="1508926"/>
            <a:ext cx="6999776" cy="4544053"/>
            <a:chOff x="1847731" y="1508926"/>
            <a:chExt cx="6999776" cy="45440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7731" y="1508926"/>
              <a:ext cx="6999776" cy="4544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50" y="1399307"/>
            <a:ext cx="876607" cy="513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19962" y="1388545"/>
            <a:ext cx="5855315" cy="4784814"/>
            <a:chOff x="2419962" y="1388545"/>
            <a:chExt cx="5855315" cy="47848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962" y="1388545"/>
              <a:ext cx="5855315" cy="4784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8248" y="1602109"/>
            <a:ext cx="7678743" cy="4357687"/>
            <a:chOff x="1508248" y="1602109"/>
            <a:chExt cx="7678743" cy="43576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248" y="1602109"/>
              <a:ext cx="7678743" cy="43576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8650" y="1399307"/>
            <a:ext cx="876607" cy="5137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21553" y="4663110"/>
            <a:ext cx="2367258" cy="2367258"/>
            <a:chOff x="8321553" y="4663110"/>
            <a:chExt cx="2367258" cy="23672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553" y="4663110"/>
              <a:ext cx="2367258" cy="23672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2010" y="1258976"/>
            <a:ext cx="7762574" cy="5043953"/>
            <a:chOff x="1672010" y="1258976"/>
            <a:chExt cx="7762574" cy="5043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2010" y="1258976"/>
              <a:ext cx="7762574" cy="50439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2234" y="1212013"/>
            <a:ext cx="1583547" cy="11198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8971" y="2421315"/>
            <a:ext cx="390771" cy="571765"/>
            <a:chOff x="968971" y="2421315"/>
            <a:chExt cx="390771" cy="5717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971" y="2421315"/>
              <a:ext cx="390771" cy="5717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8534" y="1442229"/>
            <a:ext cx="579661" cy="558495"/>
            <a:chOff x="2068534" y="1442229"/>
            <a:chExt cx="579661" cy="5584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8534" y="1442229"/>
              <a:ext cx="579661" cy="5584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9190" y="1351835"/>
            <a:ext cx="450334" cy="658117"/>
            <a:chOff x="939190" y="1351835"/>
            <a:chExt cx="450334" cy="6581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9190" y="1351835"/>
              <a:ext cx="450334" cy="6581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8572" y="3391999"/>
            <a:ext cx="651570" cy="651570"/>
            <a:chOff x="838572" y="3391999"/>
            <a:chExt cx="651570" cy="6515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572" y="3391999"/>
              <a:ext cx="651570" cy="6515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0003" y="4326513"/>
            <a:ext cx="568708" cy="702522"/>
            <a:chOff x="880003" y="4326513"/>
            <a:chExt cx="568708" cy="702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003" y="4326513"/>
              <a:ext cx="568708" cy="7025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29957" y="2067667"/>
            <a:ext cx="5772369" cy="588938"/>
            <a:chOff x="2929957" y="2067667"/>
            <a:chExt cx="5772369" cy="5889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5915" y="2028248"/>
              <a:ext cx="1829730" cy="46973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2929957" y="2076638"/>
              <a:ext cx="337064" cy="352381"/>
              <a:chOff x="2929957" y="2076638"/>
              <a:chExt cx="337064" cy="352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2929957" y="2085757"/>
                <a:ext cx="337064" cy="337064"/>
                <a:chOff x="2929957" y="2085757"/>
                <a:chExt cx="337064" cy="337064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929957" y="2085757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899253" y="2038796"/>
                <a:ext cx="398012" cy="400719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4858" y="2383896"/>
              <a:ext cx="3408829" cy="3189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929957" y="2660505"/>
            <a:ext cx="5772369" cy="588938"/>
            <a:chOff x="2929957" y="2660505"/>
            <a:chExt cx="5772369" cy="58893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75915" y="2621086"/>
              <a:ext cx="3474963" cy="472366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929957" y="2669481"/>
              <a:ext cx="337064" cy="352381"/>
              <a:chOff x="2929957" y="2669481"/>
              <a:chExt cx="337064" cy="352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2929957" y="2678598"/>
                <a:ext cx="337064" cy="337064"/>
                <a:chOff x="2929957" y="2678598"/>
                <a:chExt cx="337064" cy="337064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929957" y="2678598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899253" y="2631639"/>
                <a:ext cx="390191" cy="40071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64858" y="2976734"/>
              <a:ext cx="4221727" cy="3189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29957" y="4512571"/>
            <a:ext cx="5696750" cy="364441"/>
            <a:chOff x="2929957" y="4512571"/>
            <a:chExt cx="5696750" cy="36444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75915" y="4473153"/>
              <a:ext cx="682269" cy="467110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2929957" y="4519946"/>
              <a:ext cx="337064" cy="355556"/>
              <a:chOff x="2929957" y="4519946"/>
              <a:chExt cx="337064" cy="355556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2929957" y="4530661"/>
                <a:ext cx="337064" cy="337064"/>
                <a:chOff x="2929957" y="4530661"/>
                <a:chExt cx="337064" cy="337064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929957" y="4530661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899253" y="4482104"/>
                <a:ext cx="380425" cy="406434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2929957" y="3251114"/>
            <a:ext cx="5772369" cy="589961"/>
            <a:chOff x="2929957" y="3251114"/>
            <a:chExt cx="5772369" cy="5899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75915" y="3211696"/>
              <a:ext cx="2257339" cy="498398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2929957" y="3260090"/>
              <a:ext cx="337064" cy="352381"/>
              <a:chOff x="2929957" y="3260090"/>
              <a:chExt cx="337064" cy="352381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2929957" y="3269207"/>
                <a:ext cx="337064" cy="337064"/>
                <a:chOff x="2929957" y="3269207"/>
                <a:chExt cx="337064" cy="337064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2929957" y="3269207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899253" y="3222249"/>
                <a:ext cx="393219" cy="404503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64858" y="3567344"/>
              <a:ext cx="1503864" cy="33417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929957" y="4962371"/>
            <a:ext cx="5772369" cy="589961"/>
            <a:chOff x="2929957" y="4962371"/>
            <a:chExt cx="5772369" cy="58996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5915" y="4922953"/>
              <a:ext cx="2870665" cy="47236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2929957" y="4969746"/>
              <a:ext cx="337064" cy="355556"/>
              <a:chOff x="2929957" y="4969746"/>
              <a:chExt cx="337064" cy="355556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2929957" y="4980459"/>
                <a:ext cx="337064" cy="337064"/>
                <a:chOff x="2929957" y="4980459"/>
                <a:chExt cx="337064" cy="337064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2929957" y="4980459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899253" y="4931904"/>
                <a:ext cx="379415" cy="406434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64684" y="5278601"/>
              <a:ext cx="4484998" cy="33896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929957" y="5551305"/>
            <a:ext cx="5772369" cy="588938"/>
            <a:chOff x="2929957" y="5551305"/>
            <a:chExt cx="5772369" cy="58893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75915" y="5511886"/>
              <a:ext cx="1931336" cy="469738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2929957" y="5558689"/>
              <a:ext cx="337064" cy="355556"/>
              <a:chOff x="2929957" y="5558689"/>
              <a:chExt cx="337064" cy="355556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2929957" y="5569396"/>
                <a:ext cx="337064" cy="337064"/>
                <a:chOff x="2929957" y="5569396"/>
                <a:chExt cx="337064" cy="337064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2929957" y="5569396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899253" y="5520847"/>
                <a:ext cx="381272" cy="450968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64858" y="5867534"/>
              <a:ext cx="1808489" cy="30956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2929386" y="3869590"/>
            <a:ext cx="5772369" cy="588938"/>
            <a:chOff x="2929386" y="3869590"/>
            <a:chExt cx="5772369" cy="58893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75343" y="3830172"/>
              <a:ext cx="2093793" cy="469738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2929386" y="3876971"/>
              <a:ext cx="337064" cy="355556"/>
              <a:chOff x="2929386" y="3876971"/>
              <a:chExt cx="337064" cy="355556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2929386" y="3887684"/>
                <a:ext cx="337064" cy="337064"/>
                <a:chOff x="2929386" y="3887684"/>
                <a:chExt cx="337064" cy="337064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2929386" y="3887684"/>
                  <a:ext cx="337064" cy="337064"/>
                </a:xfrm>
                <a:prstGeom prst="rect">
                  <a:avLst/>
                </a:prstGeom>
              </p:spPr>
            </p:pic>
          </p:grpSp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2898682" y="3839130"/>
                <a:ext cx="381272" cy="450968"/>
              </a:xfrm>
              <a:prstGeom prst="rect">
                <a:avLst/>
              </a:prstGeom>
            </p:spPr>
          </p:pic>
        </p:grpSp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64112" y="4185820"/>
              <a:ext cx="4670904" cy="338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5480197" cy="1266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421" y="3094545"/>
            <a:ext cx="3619798" cy="4989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421" y="3740926"/>
            <a:ext cx="3717960" cy="5456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3619797" cy="4989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0194" y="1504063"/>
            <a:ext cx="8887350" cy="4999134"/>
            <a:chOff x="990194" y="1504063"/>
            <a:chExt cx="8887350" cy="49991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194" y="1504063"/>
              <a:ext cx="8887350" cy="49991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59383" y="4476274"/>
            <a:ext cx="1028571" cy="825683"/>
            <a:chOff x="5559383" y="4476274"/>
            <a:chExt cx="1028571" cy="82568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17359" y="4476274"/>
              <a:ext cx="548789" cy="548789"/>
              <a:chOff x="5817359" y="4476274"/>
              <a:chExt cx="548789" cy="5487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17359" y="4476274"/>
                <a:ext cx="548789" cy="5487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559383" y="5006719"/>
              <a:ext cx="1026354" cy="292629"/>
              <a:chOff x="5559383" y="5006719"/>
              <a:chExt cx="1026354" cy="29262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59383" y="5006719"/>
                <a:ext cx="1026354" cy="29262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779622" y="4499915"/>
            <a:ext cx="866667" cy="837511"/>
            <a:chOff x="6779622" y="4499915"/>
            <a:chExt cx="866667" cy="83751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942628" y="4499915"/>
              <a:ext cx="498614" cy="499591"/>
              <a:chOff x="6942628" y="4499915"/>
              <a:chExt cx="498614" cy="49959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942628" y="4499915"/>
                <a:ext cx="498614" cy="49959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779622" y="5004092"/>
              <a:ext cx="858935" cy="333015"/>
              <a:chOff x="6779622" y="5004092"/>
              <a:chExt cx="858935" cy="3330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79622" y="5004092"/>
                <a:ext cx="858935" cy="33301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605297" y="2212527"/>
            <a:ext cx="985002" cy="552959"/>
            <a:chOff x="5605297" y="2212527"/>
            <a:chExt cx="985002" cy="5529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5297" y="2212527"/>
              <a:ext cx="985002" cy="5529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90299" y="2212527"/>
            <a:ext cx="733333" cy="554324"/>
            <a:chOff x="6590299" y="2212527"/>
            <a:chExt cx="733333" cy="55432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729257" y="2212527"/>
              <a:ext cx="470391" cy="446477"/>
              <a:chOff x="6729257" y="2212527"/>
              <a:chExt cx="470391" cy="44647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29257" y="2212527"/>
                <a:ext cx="470391" cy="44647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90299" y="2604946"/>
              <a:ext cx="731755" cy="160200"/>
              <a:chOff x="6590299" y="2604946"/>
              <a:chExt cx="731755" cy="16020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90299" y="2604946"/>
                <a:ext cx="731755" cy="1602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3717960" cy="5456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5878" y="4844705"/>
            <a:ext cx="3165709" cy="464999"/>
            <a:chOff x="1735878" y="4844705"/>
            <a:chExt cx="3165709" cy="4649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5878" y="4844705"/>
              <a:ext cx="3165709" cy="46499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9022" y="4854087"/>
            <a:ext cx="1752793" cy="5222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12558" y="4229363"/>
            <a:ext cx="3195378" cy="464999"/>
            <a:chOff x="1712558" y="4229363"/>
            <a:chExt cx="3195378" cy="4649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558" y="4229363"/>
              <a:ext cx="3195378" cy="4649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4677" y="4242020"/>
            <a:ext cx="1854815" cy="4595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24341" y="3639780"/>
            <a:ext cx="3188784" cy="464999"/>
            <a:chOff x="1724341" y="3639780"/>
            <a:chExt cx="3188784" cy="4649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4341" y="3639780"/>
              <a:ext cx="3188784" cy="4649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3721" y="3645982"/>
            <a:ext cx="2581577" cy="5213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61275" y="5485988"/>
            <a:ext cx="3114915" cy="589522"/>
            <a:chOff x="1761275" y="5485988"/>
            <a:chExt cx="3114915" cy="589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1275" y="5485988"/>
              <a:ext cx="3114915" cy="58952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58342" y="5507358"/>
            <a:ext cx="1401148" cy="5476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52506" y="5485988"/>
            <a:ext cx="3212573" cy="589522"/>
            <a:chOff x="5752506" y="5485988"/>
            <a:chExt cx="3212573" cy="5895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52506" y="5485988"/>
              <a:ext cx="3212573" cy="58952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44574" y="5516882"/>
            <a:ext cx="1090443" cy="5476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59152" y="4844705"/>
            <a:ext cx="3193229" cy="464999"/>
            <a:chOff x="5759152" y="4844705"/>
            <a:chExt cx="3193229" cy="4649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9152" y="4844705"/>
              <a:ext cx="3193229" cy="46499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44772" y="4849844"/>
            <a:ext cx="1967355" cy="4603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24341" y="3026560"/>
            <a:ext cx="3188784" cy="464999"/>
            <a:chOff x="1724341" y="3026560"/>
            <a:chExt cx="3188784" cy="4649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4341" y="3026560"/>
              <a:ext cx="3188784" cy="46499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29592" y="3042277"/>
            <a:ext cx="1950415" cy="5149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21590" y="2442960"/>
            <a:ext cx="1001062" cy="415857"/>
            <a:chOff x="3921590" y="2442960"/>
            <a:chExt cx="1001062" cy="4158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21590" y="2442960"/>
              <a:ext cx="1001062" cy="4158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767326" y="2442960"/>
            <a:ext cx="1069196" cy="415857"/>
            <a:chOff x="2767326" y="2442960"/>
            <a:chExt cx="1069196" cy="4158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67326" y="2442960"/>
              <a:ext cx="1069196" cy="415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14814" y="2442960"/>
            <a:ext cx="984592" cy="415857"/>
            <a:chOff x="1714814" y="2442960"/>
            <a:chExt cx="984592" cy="41585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4814" y="2442960"/>
              <a:ext cx="984592" cy="41585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30527" y="2503937"/>
            <a:ext cx="957377" cy="27563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37923" y="2512422"/>
            <a:ext cx="815748" cy="27563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9487" y="2508181"/>
            <a:ext cx="958558" cy="31112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60908" y="3456422"/>
            <a:ext cx="1001062" cy="415857"/>
            <a:chOff x="7960908" y="3456422"/>
            <a:chExt cx="1001062" cy="41585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60908" y="3456422"/>
              <a:ext cx="1001062" cy="4158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06645" y="3456422"/>
            <a:ext cx="1069196" cy="415857"/>
            <a:chOff x="6806645" y="3456422"/>
            <a:chExt cx="1069196" cy="4158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6645" y="3456422"/>
              <a:ext cx="1069196" cy="4158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754132" y="3456422"/>
            <a:ext cx="984592" cy="415857"/>
            <a:chOff x="5754132" y="3456422"/>
            <a:chExt cx="984592" cy="41585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54132" y="3456422"/>
              <a:ext cx="984592" cy="415857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69836" y="3503098"/>
            <a:ext cx="784348" cy="35772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877227" y="3525885"/>
            <a:ext cx="675520" cy="27563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917924" y="3521642"/>
            <a:ext cx="1049815" cy="30997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754132" y="4115802"/>
            <a:ext cx="2121264" cy="450559"/>
            <a:chOff x="5754132" y="4115802"/>
            <a:chExt cx="2121264" cy="45055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54132" y="4115802"/>
              <a:ext cx="2121264" cy="45055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953243" y="4170429"/>
            <a:ext cx="1833280" cy="39130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957063" y="4123496"/>
            <a:ext cx="1004907" cy="436516"/>
            <a:chOff x="7957063" y="4123496"/>
            <a:chExt cx="1004907" cy="43651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57063" y="4123496"/>
              <a:ext cx="1004907" cy="436516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947905" y="4191458"/>
            <a:ext cx="1025730" cy="3634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5357" y="3185302"/>
            <a:ext cx="3962569" cy="12669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6344055" cy="12670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421" y="3094545"/>
            <a:ext cx="1752674" cy="4854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421" y="3740926"/>
            <a:ext cx="1709017" cy="4854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3354" y="4417250"/>
            <a:ext cx="3975988" cy="5470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792" y="1595087"/>
            <a:ext cx="2061524" cy="7520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4762" y="2787187"/>
            <a:ext cx="1206605" cy="1206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5546" y="2787187"/>
            <a:ext cx="2218329" cy="1204049"/>
            <a:chOff x="7105546" y="2787187"/>
            <a:chExt cx="2218329" cy="12040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5546" y="2787187"/>
              <a:ext cx="2218329" cy="1204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8253" y="4806390"/>
            <a:ext cx="3162223" cy="717805"/>
            <a:chOff x="2328253" y="4806390"/>
            <a:chExt cx="3162223" cy="7178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8253" y="4806390"/>
              <a:ext cx="3162223" cy="7178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015" y="2543241"/>
            <a:ext cx="3518297" cy="1761905"/>
            <a:chOff x="1428015" y="2543241"/>
            <a:chExt cx="3518297" cy="1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8015" y="2543241"/>
              <a:ext cx="2273405" cy="1756722"/>
              <a:chOff x="1428015" y="2543241"/>
              <a:chExt cx="2273405" cy="175672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8015" y="2543241"/>
                <a:ext cx="2273405" cy="175672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641550" y="2721983"/>
              <a:ext cx="1303371" cy="1303371"/>
              <a:chOff x="3641550" y="2721983"/>
              <a:chExt cx="1303371" cy="130337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641550" y="2721983"/>
                <a:ext cx="1303371" cy="130337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444702" y="4546207"/>
            <a:ext cx="1828571" cy="1452198"/>
            <a:chOff x="6444702" y="4546207"/>
            <a:chExt cx="1828571" cy="145219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903207" y="4546207"/>
              <a:ext cx="904357" cy="719375"/>
              <a:chOff x="6903207" y="4546207"/>
              <a:chExt cx="904357" cy="71937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03207" y="4546207"/>
                <a:ext cx="904357" cy="71937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444702" y="5065071"/>
              <a:ext cx="1825810" cy="932253"/>
              <a:chOff x="6444702" y="5065071"/>
              <a:chExt cx="1825810" cy="93225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444702" y="5065071"/>
                <a:ext cx="1825810" cy="93225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7783" y="2634510"/>
            <a:ext cx="1793852" cy="3541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0471" y="2634510"/>
            <a:ext cx="1793852" cy="3541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7792" y="1595087"/>
            <a:ext cx="2002172" cy="7520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6025" y="4165947"/>
            <a:ext cx="2020718" cy="2020718"/>
            <a:chOff x="4296025" y="4165947"/>
            <a:chExt cx="2020718" cy="20207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6025" y="4165947"/>
              <a:ext cx="2020718" cy="20207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3974" y="4488366"/>
            <a:ext cx="1941624" cy="1148411"/>
            <a:chOff x="2323974" y="4488366"/>
            <a:chExt cx="1941624" cy="11484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974" y="4488366"/>
              <a:ext cx="1941624" cy="1148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9360" y="4459795"/>
            <a:ext cx="2354455" cy="1211852"/>
            <a:chOff x="6009360" y="4459795"/>
            <a:chExt cx="2354455" cy="12118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9360" y="4459795"/>
              <a:ext cx="2354455" cy="12118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23893" y="2454946"/>
            <a:ext cx="2133333" cy="1711001"/>
            <a:chOff x="3323893" y="2454946"/>
            <a:chExt cx="2133333" cy="171100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859584" y="2454946"/>
              <a:ext cx="1139570" cy="1139570"/>
              <a:chOff x="3859584" y="2454946"/>
              <a:chExt cx="1139570" cy="113957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859584" y="2454946"/>
                <a:ext cx="1139570" cy="11395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323893" y="3556423"/>
              <a:ext cx="2131240" cy="607649"/>
              <a:chOff x="3323893" y="3556423"/>
              <a:chExt cx="2131240" cy="60764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23893" y="3556423"/>
                <a:ext cx="2131240" cy="60764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580869" y="2504037"/>
            <a:ext cx="1790476" cy="1742170"/>
            <a:chOff x="5580869" y="2504037"/>
            <a:chExt cx="1790476" cy="174217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919354" y="2504037"/>
              <a:ext cx="1035380" cy="1037408"/>
              <a:chOff x="5919354" y="2504037"/>
              <a:chExt cx="1035380" cy="103740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19354" y="2504037"/>
                <a:ext cx="1035380" cy="103740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580869" y="3550969"/>
              <a:ext cx="1783592" cy="691511"/>
              <a:chOff x="5580869" y="3550969"/>
              <a:chExt cx="1783592" cy="69151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580869" y="3550969"/>
                <a:ext cx="1783592" cy="69151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792" y="1595087"/>
            <a:ext cx="5603495" cy="8467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2963" y="2517127"/>
            <a:ext cx="2052655" cy="862115"/>
            <a:chOff x="4092963" y="2517127"/>
            <a:chExt cx="2052655" cy="8621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2963" y="2517127"/>
              <a:ext cx="2052655" cy="862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5177" y="3649394"/>
            <a:ext cx="1720984" cy="966123"/>
            <a:chOff x="1505177" y="3649394"/>
            <a:chExt cx="1720984" cy="9661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5177" y="3649394"/>
              <a:ext cx="1720984" cy="9661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26415" y="2559361"/>
            <a:ext cx="2081150" cy="936517"/>
            <a:chOff x="1826415" y="2559361"/>
            <a:chExt cx="2081150" cy="936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6415" y="2559361"/>
              <a:ext cx="2081150" cy="936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92206" y="2577478"/>
            <a:ext cx="2617046" cy="914174"/>
            <a:chOff x="5992206" y="2577478"/>
            <a:chExt cx="2617046" cy="9141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206" y="2577478"/>
              <a:ext cx="2617046" cy="914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3512" y="4386561"/>
            <a:ext cx="3099382" cy="1745147"/>
            <a:chOff x="1283512" y="4386561"/>
            <a:chExt cx="3099382" cy="17451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3512" y="4386561"/>
              <a:ext cx="3099382" cy="17451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26161" y="3649394"/>
            <a:ext cx="1285714" cy="971345"/>
            <a:chOff x="3226161" y="3649394"/>
            <a:chExt cx="1285714" cy="9713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468948" y="3649394"/>
              <a:ext cx="821862" cy="780079"/>
              <a:chOff x="3468948" y="3649394"/>
              <a:chExt cx="821862" cy="78007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68948" y="3649394"/>
                <a:ext cx="821862" cy="78007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226161" y="4335024"/>
              <a:ext cx="1278515" cy="279900"/>
              <a:chOff x="3226161" y="4335024"/>
              <a:chExt cx="1278515" cy="27990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26161" y="4335024"/>
                <a:ext cx="1278515" cy="2799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4725371" y="3649394"/>
            <a:ext cx="1057650" cy="966123"/>
            <a:chOff x="4725371" y="3649394"/>
            <a:chExt cx="1057650" cy="96612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853748" y="3649394"/>
              <a:ext cx="759249" cy="711217"/>
              <a:chOff x="4853748" y="3649394"/>
              <a:chExt cx="759249" cy="71121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53748" y="3649394"/>
                <a:ext cx="759249" cy="71121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725371" y="4388558"/>
              <a:ext cx="1057650" cy="226959"/>
              <a:chOff x="4725371" y="4388558"/>
              <a:chExt cx="1057650" cy="22695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5371" y="4388558"/>
                <a:ext cx="1057650" cy="226959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5944587" y="3668442"/>
            <a:ext cx="821547" cy="821547"/>
            <a:chOff x="5944587" y="3668442"/>
            <a:chExt cx="821547" cy="82154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4587" y="3668442"/>
              <a:ext cx="821547" cy="821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5303321" cy="13686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9830" y="3086954"/>
            <a:ext cx="2660005" cy="6001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2173" y="3694611"/>
            <a:ext cx="2573255" cy="4980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62407" y="4407592"/>
            <a:ext cx="3917798" cy="51642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3164" y="3307905"/>
            <a:ext cx="2917751" cy="1206799"/>
            <a:chOff x="1563164" y="3307905"/>
            <a:chExt cx="2917751" cy="12067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860" y="2752317"/>
              <a:ext cx="5835501" cy="241359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3164" y="3307905"/>
              <a:ext cx="2917751" cy="1206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9184" y="3329304"/>
            <a:ext cx="2507129" cy="800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07197" y="1526914"/>
            <a:ext cx="5479483" cy="1206799"/>
            <a:chOff x="2507197" y="1526914"/>
            <a:chExt cx="5479483" cy="12067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2973" y="971326"/>
              <a:ext cx="10958966" cy="241359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7197" y="1526914"/>
              <a:ext cx="5479483" cy="1206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73217" y="1548986"/>
            <a:ext cx="5159377" cy="8992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53109" y="2688569"/>
            <a:ext cx="3513087" cy="1206799"/>
            <a:chOff x="4053109" y="2688569"/>
            <a:chExt cx="3513087" cy="12067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6137" y="2132981"/>
              <a:ext cx="7026174" cy="241359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53109" y="2688569"/>
              <a:ext cx="3513087" cy="120679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19129" y="2728677"/>
            <a:ext cx="3281758" cy="8992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27628" y="4887448"/>
            <a:ext cx="3478518" cy="1206799"/>
            <a:chOff x="5227628" y="4887448"/>
            <a:chExt cx="3478518" cy="12067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7940" y="4331860"/>
              <a:ext cx="6957035" cy="241359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7628" y="4887448"/>
              <a:ext cx="3478518" cy="120679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55638" y="4932238"/>
            <a:ext cx="3471034" cy="8992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11090" y="4078692"/>
            <a:ext cx="2917751" cy="1206799"/>
            <a:chOff x="3311090" y="4078692"/>
            <a:chExt cx="2917751" cy="12067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1786" y="3523104"/>
              <a:ext cx="5835501" cy="241359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11090" y="4078692"/>
              <a:ext cx="2917751" cy="120679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09033" y="4154285"/>
            <a:ext cx="2549253" cy="803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5224264" cy="1266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3410" y="4087382"/>
            <a:ext cx="7457316" cy="10751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03161" y="1589369"/>
            <a:ext cx="840259" cy="3553419"/>
            <a:chOff x="2903161" y="1589369"/>
            <a:chExt cx="840259" cy="35534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494112" y="-180683"/>
              <a:ext cx="1680518" cy="710683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903161" y="1589369"/>
              <a:ext cx="840259" cy="35534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1325" y="3079487"/>
            <a:ext cx="2974233" cy="5511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5224264" cy="1266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3410" y="3268334"/>
            <a:ext cx="6559354" cy="7091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599" y="2746256"/>
            <a:ext cx="1990258" cy="521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734" y="4612896"/>
            <a:ext cx="7159945" cy="14285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2923" y="4090818"/>
            <a:ext cx="3190191" cy="522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6340398" cy="1266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599" y="2898637"/>
            <a:ext cx="990610" cy="5186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7629" y="2962741"/>
            <a:ext cx="370518" cy="370518"/>
            <a:chOff x="1117629" y="2962741"/>
            <a:chExt cx="370518" cy="3705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585" y="2805697"/>
              <a:ext cx="741036" cy="74103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629" y="2962741"/>
              <a:ext cx="370518" cy="3705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3410" y="3420715"/>
            <a:ext cx="2808821" cy="7042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0599" y="4399723"/>
            <a:ext cx="994534" cy="521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7629" y="4463826"/>
            <a:ext cx="370518" cy="370518"/>
            <a:chOff x="1117629" y="4463826"/>
            <a:chExt cx="370518" cy="3705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585" y="4306782"/>
              <a:ext cx="741036" cy="74103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7629" y="4463826"/>
              <a:ext cx="370518" cy="3705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3410" y="4921801"/>
            <a:ext cx="3671278" cy="7081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63694" y="2898637"/>
            <a:ext cx="990915" cy="5202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80724" y="2962741"/>
            <a:ext cx="370518" cy="370518"/>
            <a:chOff x="5280724" y="2962741"/>
            <a:chExt cx="370518" cy="3705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3680" y="2805697"/>
              <a:ext cx="741036" cy="74103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80724" y="2962741"/>
              <a:ext cx="370518" cy="37051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76506" y="3420715"/>
            <a:ext cx="4058249" cy="7172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63694" y="4399723"/>
            <a:ext cx="1006629" cy="5221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80724" y="4463826"/>
            <a:ext cx="370518" cy="370518"/>
            <a:chOff x="5280724" y="4463826"/>
            <a:chExt cx="370518" cy="3705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23680" y="4306782"/>
              <a:ext cx="741036" cy="74103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80724" y="4463826"/>
              <a:ext cx="370518" cy="37051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76506" y="4921801"/>
            <a:ext cx="4020392" cy="357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8619" y="1619133"/>
            <a:ext cx="5199693" cy="1266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7421" y="3094545"/>
            <a:ext cx="1636808" cy="4989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420" y="3740926"/>
            <a:ext cx="2198874" cy="5035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7420" y="4449957"/>
            <a:ext cx="1653236" cy="5035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47420" y="5125355"/>
            <a:ext cx="2275455" cy="503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1636807" cy="4989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76781" y="2165089"/>
            <a:ext cx="4950440" cy="3746864"/>
            <a:chOff x="4176781" y="2165089"/>
            <a:chExt cx="4950440" cy="37468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0346" y="504144"/>
              <a:ext cx="9900879" cy="749372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6781" y="2165089"/>
              <a:ext cx="4950440" cy="3746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2182369" cy="5021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78374" y="1968556"/>
            <a:ext cx="4763991" cy="3605745"/>
            <a:chOff x="4178374" y="1968556"/>
            <a:chExt cx="4763991" cy="36057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9560" y="370167"/>
              <a:ext cx="9527981" cy="721149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8374" y="1968556"/>
              <a:ext cx="4763991" cy="3605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3114"/>
            <a:chOff x="0" y="0"/>
            <a:chExt cx="10695238" cy="7563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3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666" y="1047589"/>
            <a:ext cx="9351906" cy="5466727"/>
            <a:chOff x="671666" y="1047589"/>
            <a:chExt cx="9351906" cy="54667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66" y="1047589"/>
              <a:ext cx="9351906" cy="54667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021" y="1524764"/>
            <a:ext cx="2198874" cy="5035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95970" y="2007729"/>
            <a:ext cx="4342273" cy="4165868"/>
            <a:chOff x="4195970" y="2007729"/>
            <a:chExt cx="4342273" cy="41658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257" y="161043"/>
              <a:ext cx="8684546" cy="833173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5970" y="2007729"/>
              <a:ext cx="4342273" cy="4165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2022-11-25T12:11:53Z</dcterms:created>
  <dcterms:modified xsi:type="dcterms:W3CDTF">2022-11-25T12:11:53Z</dcterms:modified>
</cp:coreProperties>
</file>