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315" r:id="rId6"/>
  </p:sldIdLst>
  <p:sldSz cx="9144000" cy="5143500" type="screen16x9"/>
  <p:notesSz cx="6858000" cy="9144000"/>
  <p:embeddedFontLst>
    <p:embeddedFont>
      <p:font typeface="Darker Grotesque" panose="020B0604020202020204" charset="0"/>
      <p:regular r:id="rId8"/>
      <p:bold r:id="rId9"/>
    </p:embeddedFont>
    <p:embeddedFont>
      <p:font typeface="Darker Grotesque Medium" panose="020B0604020202020204" charset="0"/>
      <p:regular r:id="rId10"/>
      <p:bold r:id="rId11"/>
    </p:embeddedFont>
    <p:embeddedFont>
      <p:font typeface="Montserrat" panose="00000500000000000000" pitchFamily="2" charset="-93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9BE84F-71BC-464D-AF79-72A41D0D1CA7}">
  <a:tblStyle styleId="{F09BE84F-71BC-464D-AF79-72A41D0D1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Google Shape;4199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0699" y="1007198"/>
            <a:ext cx="4102511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MÃ  NGUỒN MỞ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607477" y="3454463"/>
            <a:ext cx="476323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Xây dựng website bán hàng mĩ phẩm bằng PHP</a:t>
            </a:r>
            <a:endParaRPr sz="2000"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62;p64">
            <a:extLst>
              <a:ext uri="{FF2B5EF4-FFF2-40B4-BE49-F238E27FC236}">
                <a16:creationId xmlns:a16="http://schemas.microsoft.com/office/drawing/2014/main" id="{0ADCFC37-23C9-1E28-AB8D-BE9D88F5F243}"/>
              </a:ext>
            </a:extLst>
          </p:cNvPr>
          <p:cNvSpPr txBox="1">
            <a:spLocks/>
          </p:cNvSpPr>
          <p:nvPr/>
        </p:nvSpPr>
        <p:spPr>
          <a:xfrm>
            <a:off x="693885" y="2454992"/>
            <a:ext cx="4794048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sz="2800" dirty="0">
                <a:solidFill>
                  <a:schemeClr val="bg1"/>
                </a:solidFill>
              </a:rPr>
              <a:t>Báo cáo đồ án cá nhân</a:t>
            </a:r>
            <a:endParaRPr lang="vi-V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Phạm vi đồ án</a:t>
            </a:r>
            <a:endParaRPr dirty="0"/>
          </a:p>
        </p:txBody>
      </p:sp>
      <p:sp>
        <p:nvSpPr>
          <p:cNvPr id="1020" name="Google Shape;1020;p6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Dự án quản lý web bán mĩ phẩm bao gồm các chức năng cơ bản sau: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Đăng kí, đăng nhập, thay đổi mật khẩu tài khoản người dùng, admin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Hiển thị danh mục sản phẩm, tìm kiếm sản phẩm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Giỏ hàng, thanh toán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Quản lý sản phẩm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Quản lý đơn hàng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72"/>
          <p:cNvGrpSpPr/>
          <p:nvPr/>
        </p:nvGrpSpPr>
        <p:grpSpPr>
          <a:xfrm>
            <a:off x="5669970" y="4640196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15;p72">
            <a:extLst>
              <a:ext uri="{FF2B5EF4-FFF2-40B4-BE49-F238E27FC236}">
                <a16:creationId xmlns:a16="http://schemas.microsoft.com/office/drawing/2014/main" id="{F4EF3AE4-E574-22EA-2B53-234E4DE7DAFD}"/>
              </a:ext>
            </a:extLst>
          </p:cNvPr>
          <p:cNvSpPr/>
          <p:nvPr/>
        </p:nvSpPr>
        <p:spPr>
          <a:xfrm>
            <a:off x="4887375" y="1275736"/>
            <a:ext cx="2714934" cy="341968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526538" y="1278786"/>
            <a:ext cx="2714934" cy="341968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299754" y="381370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1859306" y="140394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23" name="Google Shape;1323;p72"/>
          <p:cNvSpPr/>
          <p:nvPr/>
        </p:nvSpPr>
        <p:spPr>
          <a:xfrm>
            <a:off x="5208649" y="1421836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Những điều làm được và không</a:t>
            </a:r>
            <a:endParaRPr dirty="0"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2037206" y="1490397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Đã làm được</a:t>
            </a:r>
            <a:endParaRPr dirty="0"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5211772" y="1447584"/>
            <a:ext cx="2095774" cy="2439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Không làm được</a:t>
            </a:r>
            <a:endParaRPr dirty="0"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5024237" y="2593612"/>
            <a:ext cx="2456939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Hiện thị chi tiết sản phẩm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Phân loại sản phẩm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Các chức năng trên thanh menu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Thanh toán online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Tra cứu đơn hàng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Thông kê doanh thu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lang="vi-VN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vi-VN" sz="1600" dirty="0"/>
              <a:t>………………………</a:t>
            </a:r>
            <a:endParaRPr sz="1600" dirty="0"/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691699" y="2761649"/>
            <a:ext cx="2447338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Chức năng đăng nhập, đăng kí, thay đổi mật khẩu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Giỏ hàng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Thanh toán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Hiện thị sản phẩm, tìm kiếm sản phẩm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1600" dirty="0"/>
              <a:t>Quản lý sản phẩm, đơn hàng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vi-V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1330" name="Google Shape;1330;p72"/>
          <p:cNvSpPr/>
          <p:nvPr/>
        </p:nvSpPr>
        <p:spPr>
          <a:xfrm>
            <a:off x="4481449" y="4110328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72"/>
          <p:cNvSpPr/>
          <p:nvPr/>
        </p:nvSpPr>
        <p:spPr>
          <a:xfrm>
            <a:off x="1196114" y="424530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72"/>
          <p:cNvGrpSpPr/>
          <p:nvPr/>
        </p:nvGrpSpPr>
        <p:grpSpPr>
          <a:xfrm>
            <a:off x="4606694" y="4284226"/>
            <a:ext cx="476709" cy="473399"/>
            <a:chOff x="-64781025" y="3361050"/>
            <a:chExt cx="317425" cy="315200"/>
          </a:xfrm>
        </p:grpSpPr>
        <p:sp>
          <p:nvSpPr>
            <p:cNvPr id="1333" name="Google Shape;1333;p7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72"/>
          <p:cNvGrpSpPr/>
          <p:nvPr/>
        </p:nvGrpSpPr>
        <p:grpSpPr>
          <a:xfrm rot="5400000">
            <a:off x="492891" y="2176002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phát triển</a:t>
            </a:r>
            <a:endParaRPr dirty="0"/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2;p68">
            <a:extLst>
              <a:ext uri="{FF2B5EF4-FFF2-40B4-BE49-F238E27FC236}">
                <a16:creationId xmlns:a16="http://schemas.microsoft.com/office/drawing/2014/main" id="{2A2B87E6-960A-A6B3-73F8-C1C97D4FD985}"/>
              </a:ext>
            </a:extLst>
          </p:cNvPr>
          <p:cNvSpPr/>
          <p:nvPr/>
        </p:nvSpPr>
        <p:spPr>
          <a:xfrm>
            <a:off x="962674" y="1358024"/>
            <a:ext cx="7280693" cy="2993969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arker Grotesque Medium" panose="020B0604020202020204" charset="0"/>
            </a:endParaRPr>
          </a:p>
        </p:txBody>
      </p:sp>
      <p:sp>
        <p:nvSpPr>
          <p:cNvPr id="40" name="Google Shape;1124;p68">
            <a:extLst>
              <a:ext uri="{FF2B5EF4-FFF2-40B4-BE49-F238E27FC236}">
                <a16:creationId xmlns:a16="http://schemas.microsoft.com/office/drawing/2014/main" id="{756BA134-99A5-B826-D907-01CCD4ED761D}"/>
              </a:ext>
            </a:extLst>
          </p:cNvPr>
          <p:cNvSpPr/>
          <p:nvPr/>
        </p:nvSpPr>
        <p:spPr>
          <a:xfrm>
            <a:off x="5235066" y="4111331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5;p68">
            <a:extLst>
              <a:ext uri="{FF2B5EF4-FFF2-40B4-BE49-F238E27FC236}">
                <a16:creationId xmlns:a16="http://schemas.microsoft.com/office/drawing/2014/main" id="{2048592A-4494-0B7E-AAD1-3D2D497D1139}"/>
              </a:ext>
            </a:extLst>
          </p:cNvPr>
          <p:cNvSpPr txBox="1">
            <a:spLocks/>
          </p:cNvSpPr>
          <p:nvPr/>
        </p:nvSpPr>
        <p:spPr>
          <a:xfrm>
            <a:off x="5398773" y="4208937"/>
            <a:ext cx="29946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vi-VN" sz="1600" dirty="0">
                <a:solidFill>
                  <a:schemeClr val="tx1"/>
                </a:solidFill>
              </a:rPr>
              <a:t>—SOMEONE FAMOUS</a:t>
            </a:r>
          </a:p>
        </p:txBody>
      </p:sp>
      <p:grpSp>
        <p:nvGrpSpPr>
          <p:cNvPr id="42" name="Google Shape;1126;p68">
            <a:extLst>
              <a:ext uri="{FF2B5EF4-FFF2-40B4-BE49-F238E27FC236}">
                <a16:creationId xmlns:a16="http://schemas.microsoft.com/office/drawing/2014/main" id="{8E949F76-5E2A-0386-A623-4D26638D2B8C}"/>
              </a:ext>
            </a:extLst>
          </p:cNvPr>
          <p:cNvGrpSpPr/>
          <p:nvPr/>
        </p:nvGrpSpPr>
        <p:grpSpPr>
          <a:xfrm>
            <a:off x="761256" y="4111318"/>
            <a:ext cx="627083" cy="436814"/>
            <a:chOff x="5491618" y="1927138"/>
            <a:chExt cx="421200" cy="293400"/>
          </a:xfrm>
        </p:grpSpPr>
        <p:sp>
          <p:nvSpPr>
            <p:cNvPr id="43" name="Google Shape;1127;p68">
              <a:extLst>
                <a:ext uri="{FF2B5EF4-FFF2-40B4-BE49-F238E27FC236}">
                  <a16:creationId xmlns:a16="http://schemas.microsoft.com/office/drawing/2014/main" id="{070C52F1-9393-9E02-98F9-AD3284EBF355}"/>
                </a:ext>
              </a:extLst>
            </p:cNvPr>
            <p:cNvSpPr/>
            <p:nvPr/>
          </p:nvSpPr>
          <p:spPr>
            <a:xfrm>
              <a:off x="5491618" y="1927138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8;p68">
              <a:extLst>
                <a:ext uri="{FF2B5EF4-FFF2-40B4-BE49-F238E27FC236}">
                  <a16:creationId xmlns:a16="http://schemas.microsoft.com/office/drawing/2014/main" id="{003E2BD9-F358-1B7C-39B9-AAFD612E6746}"/>
                </a:ext>
              </a:extLst>
            </p:cNvPr>
            <p:cNvSpPr/>
            <p:nvPr/>
          </p:nvSpPr>
          <p:spPr>
            <a:xfrm>
              <a:off x="5562813" y="2014124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" name="Google Shape;1129;p68">
            <a:extLst>
              <a:ext uri="{FF2B5EF4-FFF2-40B4-BE49-F238E27FC236}">
                <a16:creationId xmlns:a16="http://schemas.microsoft.com/office/drawing/2014/main" id="{16E36FBF-97FC-A13D-10A4-36C9FAF82829}"/>
              </a:ext>
            </a:extLst>
          </p:cNvPr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46" name="Google Shape;1130;p68">
              <a:extLst>
                <a:ext uri="{FF2B5EF4-FFF2-40B4-BE49-F238E27FC236}">
                  <a16:creationId xmlns:a16="http://schemas.microsoft.com/office/drawing/2014/main" id="{568CB701-7857-285C-AE66-1B9CAE14B660}"/>
                </a:ext>
              </a:extLst>
            </p:cNvPr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131;p68">
              <a:extLst>
                <a:ext uri="{FF2B5EF4-FFF2-40B4-BE49-F238E27FC236}">
                  <a16:creationId xmlns:a16="http://schemas.microsoft.com/office/drawing/2014/main" id="{40BD580F-2121-D234-7E87-B1E62B173981}"/>
                </a:ext>
              </a:extLst>
            </p:cNvPr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48" name="Google Shape;1132;p68">
                <a:extLst>
                  <a:ext uri="{FF2B5EF4-FFF2-40B4-BE49-F238E27FC236}">
                    <a16:creationId xmlns:a16="http://schemas.microsoft.com/office/drawing/2014/main" id="{C3960C42-8265-1D22-7533-EFE70AC1FCC8}"/>
                  </a:ext>
                </a:extLst>
              </p:cNvPr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33;p68">
                <a:extLst>
                  <a:ext uri="{FF2B5EF4-FFF2-40B4-BE49-F238E27FC236}">
                    <a16:creationId xmlns:a16="http://schemas.microsoft.com/office/drawing/2014/main" id="{ABBDD076-7106-B8DB-25C0-8DD0D47B8810}"/>
                  </a:ext>
                </a:extLst>
              </p:cNvPr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34;p68">
                <a:extLst>
                  <a:ext uri="{FF2B5EF4-FFF2-40B4-BE49-F238E27FC236}">
                    <a16:creationId xmlns:a16="http://schemas.microsoft.com/office/drawing/2014/main" id="{4659ED9C-EF49-8453-48C3-0FC87A289418}"/>
                  </a:ext>
                </a:extLst>
              </p:cNvPr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1139;p68">
            <a:extLst>
              <a:ext uri="{FF2B5EF4-FFF2-40B4-BE49-F238E27FC236}">
                <a16:creationId xmlns:a16="http://schemas.microsoft.com/office/drawing/2014/main" id="{E1355D7A-FF2E-AFAD-9C33-ADB6CE53F170}"/>
              </a:ext>
            </a:extLst>
          </p:cNvPr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52" name="Google Shape;1140;p68">
              <a:extLst>
                <a:ext uri="{FF2B5EF4-FFF2-40B4-BE49-F238E27FC236}">
                  <a16:creationId xmlns:a16="http://schemas.microsoft.com/office/drawing/2014/main" id="{914F92FF-AAC7-5CC2-00C5-A2C685A33733}"/>
                </a:ext>
              </a:extLst>
            </p:cNvPr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1141;p68">
              <a:extLst>
                <a:ext uri="{FF2B5EF4-FFF2-40B4-BE49-F238E27FC236}">
                  <a16:creationId xmlns:a16="http://schemas.microsoft.com/office/drawing/2014/main" id="{79A6AFF0-4953-16AA-B097-9CFB1CDFD4F8}"/>
                </a:ext>
              </a:extLst>
            </p:cNvPr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54" name="Google Shape;1142;p68">
                <a:extLst>
                  <a:ext uri="{FF2B5EF4-FFF2-40B4-BE49-F238E27FC236}">
                    <a16:creationId xmlns:a16="http://schemas.microsoft.com/office/drawing/2014/main" id="{5DF03A86-ACFA-0115-B175-DDD82518D75A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43;p68">
                <a:extLst>
                  <a:ext uri="{FF2B5EF4-FFF2-40B4-BE49-F238E27FC236}">
                    <a16:creationId xmlns:a16="http://schemas.microsoft.com/office/drawing/2014/main" id="{AE4DEEF5-DCBD-77BB-08AD-A6FAFACB4960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44;p68">
                <a:extLst>
                  <a:ext uri="{FF2B5EF4-FFF2-40B4-BE49-F238E27FC236}">
                    <a16:creationId xmlns:a16="http://schemas.microsoft.com/office/drawing/2014/main" id="{D6E248CD-EE9D-AD5A-82BE-F3A0C0644F2B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1135;p68">
            <a:extLst>
              <a:ext uri="{FF2B5EF4-FFF2-40B4-BE49-F238E27FC236}">
                <a16:creationId xmlns:a16="http://schemas.microsoft.com/office/drawing/2014/main" id="{31F1B11D-F3A9-87FA-DB5A-BC8DDFFD34A3}"/>
              </a:ext>
            </a:extLst>
          </p:cNvPr>
          <p:cNvSpPr/>
          <p:nvPr/>
        </p:nvSpPr>
        <p:spPr>
          <a:xfrm>
            <a:off x="8173884" y="4208931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28;p72">
            <a:extLst>
              <a:ext uri="{FF2B5EF4-FFF2-40B4-BE49-F238E27FC236}">
                <a16:creationId xmlns:a16="http://schemas.microsoft.com/office/drawing/2014/main" id="{FD281C8A-A570-9879-9CD6-0549446A5ED5}"/>
              </a:ext>
            </a:extLst>
          </p:cNvPr>
          <p:cNvSpPr txBox="1">
            <a:spLocks/>
          </p:cNvSpPr>
          <p:nvPr/>
        </p:nvSpPr>
        <p:spPr>
          <a:xfrm>
            <a:off x="1773797" y="2144948"/>
            <a:ext cx="5452024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>
                    <a:lumMod val="10000"/>
                  </a:schemeClr>
                </a:solidFill>
              </a:rPr>
              <a:t>Thiết kế lại giao diện trang web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>
                    <a:lumMod val="10000"/>
                  </a:schemeClr>
                </a:solidFill>
              </a:rPr>
              <a:t>Thêm các chức năng </a:t>
            </a:r>
            <a:r>
              <a:rPr lang="vi-VN" sz="2000">
                <a:solidFill>
                  <a:schemeClr val="bg1">
                    <a:lumMod val="10000"/>
                  </a:schemeClr>
                </a:solidFill>
              </a:rPr>
              <a:t>còn thiếu và hoàn thiện các chức năng chưa hoàn thiện</a:t>
            </a:r>
            <a:endParaRPr lang="vi-VN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123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123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3" name="Google Shape;4203;p123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4" name="Google Shape;4204;p123"/>
          <p:cNvSpPr txBox="1">
            <a:spLocks noGrp="1"/>
          </p:cNvSpPr>
          <p:nvPr>
            <p:ph type="title"/>
          </p:nvPr>
        </p:nvSpPr>
        <p:spPr>
          <a:xfrm>
            <a:off x="713200" y="1284656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206" name="Google Shape;4206;p123"/>
          <p:cNvSpPr txBox="1"/>
          <p:nvPr/>
        </p:nvSpPr>
        <p:spPr>
          <a:xfrm>
            <a:off x="713200" y="403136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Please keep this slide for attribution</a:t>
            </a:r>
            <a:endParaRPr sz="1200"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207" name="Google Shape;4207;p123"/>
          <p:cNvSpPr/>
          <p:nvPr/>
        </p:nvSpPr>
        <p:spPr>
          <a:xfrm>
            <a:off x="2022760" y="3130546"/>
            <a:ext cx="167027" cy="159511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08" name="Google Shape;4208;p123"/>
          <p:cNvSpPr/>
          <p:nvPr/>
        </p:nvSpPr>
        <p:spPr>
          <a:xfrm>
            <a:off x="1408137" y="3155736"/>
            <a:ext cx="185661" cy="12808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09" name="Google Shape;4209;p123"/>
          <p:cNvSpPr/>
          <p:nvPr/>
        </p:nvSpPr>
        <p:spPr>
          <a:xfrm>
            <a:off x="853801" y="3130546"/>
            <a:ext cx="86334" cy="185661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10" name="Google Shape;4210;p123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4211" name="Google Shape;4211;p123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212" name="Google Shape;4212;p123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23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4" name="Google Shape;4214;p123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5" name="Google Shape;4215;p123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216" name="Google Shape;4216;p123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23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218" name="Google Shape;4218;p123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23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23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23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23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23"/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23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23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23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23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23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23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23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1" name="Google Shape;4231;p123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4232" name="Google Shape;4232;p123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23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23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23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23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23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23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23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23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1" name="Google Shape;4241;p123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23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23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4" name="Google Shape;4244;p123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4245" name="Google Shape;4245;p123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23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23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8" name="Google Shape;4248;p123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23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0" name="Google Shape;4250;p123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4251" name="Google Shape;4251;p123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23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187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Condensed Light</vt:lpstr>
      <vt:lpstr>Montserrat</vt:lpstr>
      <vt:lpstr>Darker Grotesque Medium</vt:lpstr>
      <vt:lpstr>Arial</vt:lpstr>
      <vt:lpstr>Darker Grotesque</vt:lpstr>
      <vt:lpstr>Multi-Business Company Website by Slidesgo</vt:lpstr>
      <vt:lpstr>MÃ  NGUỒN MỞ</vt:lpstr>
      <vt:lpstr>Phạm vi đồ án</vt:lpstr>
      <vt:lpstr>Những điều làm được và không</vt:lpstr>
      <vt:lpstr>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MÃ  NGUỒN MỞ</dc:title>
  <cp:lastModifiedBy>Huy Tran</cp:lastModifiedBy>
  <cp:revision>2</cp:revision>
  <dcterms:modified xsi:type="dcterms:W3CDTF">2023-04-14T00:29:54Z</dcterms:modified>
</cp:coreProperties>
</file>