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Barlow Medium"/>
      <p:regular r:id="rId21"/>
      <p:bold r:id="rId22"/>
      <p:italic r:id="rId23"/>
      <p:boldItalic r:id="rId24"/>
    </p:embeddedFont>
    <p:embeddedFont>
      <p:font typeface="Francois One"/>
      <p:regular r:id="rId25"/>
    </p:embeddedFont>
    <p:embeddedFont>
      <p:font typeface="Barlow ExtraBold"/>
      <p:bold r:id="rId26"/>
      <p:boldItalic r:id="rId27"/>
    </p:embeddedFont>
    <p:embeddedFont>
      <p:font typeface="Montserrat ExtraBold"/>
      <p:bold r:id="rId28"/>
      <p:boldItalic r:id="rId29"/>
    </p:embeddedFont>
    <p:embeddedFont>
      <p:font typeface="Archivo Black"/>
      <p:regular r:id="rId30"/>
    </p:embeddedFont>
    <p:embeddedFont>
      <p:font typeface="Barlow"/>
      <p:regular r:id="rId31"/>
      <p:bold r:id="rId32"/>
      <p:italic r:id="rId33"/>
      <p:boldItalic r:id="rId34"/>
    </p:embeddedFont>
    <p:embeddedFont>
      <p:font typeface="Exo"/>
      <p:regular r:id="rId35"/>
      <p:bold r:id="rId36"/>
      <p:italic r:id="rId37"/>
      <p:boldItalic r:id="rId38"/>
    </p:embeddedFont>
    <p:embeddedFont>
      <p:font typeface="Barlow Black"/>
      <p:bold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Black-boldItalic.fntdata"/><Relationship Id="rId20" Type="http://schemas.openxmlformats.org/officeDocument/2006/relationships/font" Target="fonts/Montserrat-boldItalic.fntdata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font" Target="fonts/BarlowMedium-bold.fntdata"/><Relationship Id="rId44" Type="http://schemas.openxmlformats.org/officeDocument/2006/relationships/font" Target="fonts/OpenSans-boldItalic.fntdata"/><Relationship Id="rId21" Type="http://schemas.openxmlformats.org/officeDocument/2006/relationships/font" Target="fonts/BarlowMedium-regular.fntdata"/><Relationship Id="rId43" Type="http://schemas.openxmlformats.org/officeDocument/2006/relationships/font" Target="fonts/OpenSans-italic.fntdata"/><Relationship Id="rId24" Type="http://schemas.openxmlformats.org/officeDocument/2006/relationships/font" Target="fonts/BarlowMedium-boldItalic.fntdata"/><Relationship Id="rId23" Type="http://schemas.openxmlformats.org/officeDocument/2006/relationships/font" Target="fonts/Barlow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ExtraBold-bold.fntdata"/><Relationship Id="rId25" Type="http://schemas.openxmlformats.org/officeDocument/2006/relationships/font" Target="fonts/FrancoisOne-regular.fntdata"/><Relationship Id="rId28" Type="http://schemas.openxmlformats.org/officeDocument/2006/relationships/font" Target="fonts/MontserratExtraBold-bold.fntdata"/><Relationship Id="rId27" Type="http://schemas.openxmlformats.org/officeDocument/2006/relationships/font" Target="fonts/Barlow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regular.fntdata"/><Relationship Id="rId30" Type="http://schemas.openxmlformats.org/officeDocument/2006/relationships/font" Target="fonts/ArchivoBlack-regular.fntdata"/><Relationship Id="rId11" Type="http://schemas.openxmlformats.org/officeDocument/2006/relationships/slide" Target="slides/slide6.xml"/><Relationship Id="rId33" Type="http://schemas.openxmlformats.org/officeDocument/2006/relationships/font" Target="fonts/Barlow-italic.fntdata"/><Relationship Id="rId10" Type="http://schemas.openxmlformats.org/officeDocument/2006/relationships/slide" Target="slides/slide5.xml"/><Relationship Id="rId32" Type="http://schemas.openxmlformats.org/officeDocument/2006/relationships/font" Target="fonts/Barlow-bold.fntdata"/><Relationship Id="rId13" Type="http://schemas.openxmlformats.org/officeDocument/2006/relationships/font" Target="fonts/Roboto-regular.fntdata"/><Relationship Id="rId35" Type="http://schemas.openxmlformats.org/officeDocument/2006/relationships/font" Target="fonts/Exo-regular.fntdata"/><Relationship Id="rId12" Type="http://schemas.openxmlformats.org/officeDocument/2006/relationships/slide" Target="slides/slide7.xml"/><Relationship Id="rId34" Type="http://schemas.openxmlformats.org/officeDocument/2006/relationships/font" Target="fonts/Barlow-boldItalic.fntdata"/><Relationship Id="rId15" Type="http://schemas.openxmlformats.org/officeDocument/2006/relationships/font" Target="fonts/Roboto-italic.fntdata"/><Relationship Id="rId37" Type="http://schemas.openxmlformats.org/officeDocument/2006/relationships/font" Target="fonts/Exo-italic.fntdata"/><Relationship Id="rId14" Type="http://schemas.openxmlformats.org/officeDocument/2006/relationships/font" Target="fonts/Roboto-bold.fntdata"/><Relationship Id="rId36" Type="http://schemas.openxmlformats.org/officeDocument/2006/relationships/font" Target="fonts/Exo-bold.fntdata"/><Relationship Id="rId17" Type="http://schemas.openxmlformats.org/officeDocument/2006/relationships/font" Target="fonts/Montserrat-regular.fntdata"/><Relationship Id="rId39" Type="http://schemas.openxmlformats.org/officeDocument/2006/relationships/font" Target="fonts/BarlowBlack-bold.fntdata"/><Relationship Id="rId16" Type="http://schemas.openxmlformats.org/officeDocument/2006/relationships/font" Target="fonts/Roboto-boldItalic.fntdata"/><Relationship Id="rId38" Type="http://schemas.openxmlformats.org/officeDocument/2006/relationships/font" Target="fonts/Exo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a9e567e9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a9e567e9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a6af69903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a6af69903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4fd03b03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4fd03b03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d03b030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4fd03b030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556942a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556942a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556942a6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556942a6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59350" y="446700"/>
            <a:ext cx="8025300" cy="425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040300" y="1257038"/>
            <a:ext cx="50634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chivo Black"/>
              <a:buNone/>
              <a:defRPr sz="43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chivo Black"/>
              <a:buNone/>
              <a:defRPr sz="52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chivo Black"/>
              <a:buNone/>
              <a:defRPr sz="52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chivo Black"/>
              <a:buNone/>
              <a:defRPr sz="52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chivo Black"/>
              <a:buNone/>
              <a:defRPr sz="52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chivo Black"/>
              <a:buNone/>
              <a:defRPr sz="52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chivo Black"/>
              <a:buNone/>
              <a:defRPr sz="52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chivo Black"/>
              <a:buNone/>
              <a:defRPr sz="52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chivo Black"/>
              <a:buNone/>
              <a:defRPr sz="52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41350" y="3602963"/>
            <a:ext cx="45720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>
            <a:off x="7712505" y="-575725"/>
            <a:ext cx="2036700" cy="2036700"/>
          </a:xfrm>
          <a:prstGeom prst="donut">
            <a:avLst>
              <a:gd fmla="val 870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5400000">
            <a:off x="-672556" y="2986525"/>
            <a:ext cx="2501400" cy="25014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559350" y="459450"/>
            <a:ext cx="8025300" cy="4224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1828800" y="1508600"/>
            <a:ext cx="5486400" cy="16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1828800" y="3340600"/>
            <a:ext cx="5486400" cy="2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1"/>
          <p:cNvSpPr/>
          <p:nvPr/>
        </p:nvSpPr>
        <p:spPr>
          <a:xfrm>
            <a:off x="631875" y="3989150"/>
            <a:ext cx="3154200" cy="31542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 rot="-5400000">
            <a:off x="7666175" y="-392125"/>
            <a:ext cx="3071100" cy="30711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559350" y="459450"/>
            <a:ext cx="8025300" cy="4224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b="1" sz="36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923975" y="2066800"/>
            <a:ext cx="2530500" cy="5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subTitle"/>
          </p:nvPr>
        </p:nvSpPr>
        <p:spPr>
          <a:xfrm>
            <a:off x="1923975" y="1612450"/>
            <a:ext cx="2532900" cy="3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3" type="title"/>
          </p:nvPr>
        </p:nvSpPr>
        <p:spPr>
          <a:xfrm>
            <a:off x="961800" y="1681675"/>
            <a:ext cx="630900" cy="8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l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4" type="subTitle"/>
          </p:nvPr>
        </p:nvSpPr>
        <p:spPr>
          <a:xfrm>
            <a:off x="1923975" y="3506075"/>
            <a:ext cx="2530500" cy="5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5" type="subTitle"/>
          </p:nvPr>
        </p:nvSpPr>
        <p:spPr>
          <a:xfrm>
            <a:off x="1923975" y="3051725"/>
            <a:ext cx="2532900" cy="3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6" type="title"/>
          </p:nvPr>
        </p:nvSpPr>
        <p:spPr>
          <a:xfrm>
            <a:off x="961800" y="3120950"/>
            <a:ext cx="630900" cy="8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l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7" type="subTitle"/>
          </p:nvPr>
        </p:nvSpPr>
        <p:spPr>
          <a:xfrm>
            <a:off x="5750325" y="2066800"/>
            <a:ext cx="2530500" cy="5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8" type="subTitle"/>
          </p:nvPr>
        </p:nvSpPr>
        <p:spPr>
          <a:xfrm>
            <a:off x="5750325" y="1612450"/>
            <a:ext cx="2532900" cy="3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9" type="title"/>
          </p:nvPr>
        </p:nvSpPr>
        <p:spPr>
          <a:xfrm>
            <a:off x="4788150" y="1681675"/>
            <a:ext cx="630900" cy="8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l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3" type="subTitle"/>
          </p:nvPr>
        </p:nvSpPr>
        <p:spPr>
          <a:xfrm>
            <a:off x="5750325" y="3506075"/>
            <a:ext cx="2530500" cy="5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4" type="subTitle"/>
          </p:nvPr>
        </p:nvSpPr>
        <p:spPr>
          <a:xfrm>
            <a:off x="5750325" y="3051725"/>
            <a:ext cx="2532900" cy="3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Barlow"/>
              <a:buNone/>
              <a:defRPr b="1" sz="21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5" type="title"/>
          </p:nvPr>
        </p:nvSpPr>
        <p:spPr>
          <a:xfrm>
            <a:off x="4786500" y="3120950"/>
            <a:ext cx="634200" cy="8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l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/>
          <p:nvPr/>
        </p:nvSpPr>
        <p:spPr>
          <a:xfrm rot="5400000">
            <a:off x="-1271600" y="-748300"/>
            <a:ext cx="2501400" cy="25014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608225" y="4253775"/>
            <a:ext cx="1822500" cy="182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559350" y="459450"/>
            <a:ext cx="8025300" cy="4224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2239625" y="1284050"/>
            <a:ext cx="5649900" cy="19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2239625" y="3407300"/>
            <a:ext cx="56499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82" name="Google Shape;82;p14"/>
          <p:cNvSpPr/>
          <p:nvPr/>
        </p:nvSpPr>
        <p:spPr>
          <a:xfrm>
            <a:off x="6608275" y="-890075"/>
            <a:ext cx="1822500" cy="182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543100" y="443875"/>
            <a:ext cx="8043000" cy="727200"/>
          </a:xfrm>
          <a:prstGeom prst="roundRect">
            <a:avLst>
              <a:gd fmla="val 3840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900"/>
              <a:buFont typeface="Archivo Black"/>
              <a:buNone/>
              <a:defRPr b="1" sz="36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>
            <a:off x="326825" y="4213025"/>
            <a:ext cx="772800" cy="77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-5400000">
            <a:off x="8217075" y="1080425"/>
            <a:ext cx="2501400" cy="25014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rot="10800000">
            <a:off x="-537475" y="-1582425"/>
            <a:ext cx="2501400" cy="25014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543100" y="443875"/>
            <a:ext cx="8043000" cy="727200"/>
          </a:xfrm>
          <a:prstGeom prst="roundRect">
            <a:avLst>
              <a:gd fmla="val 3840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b="1" sz="36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713225" y="2823750"/>
            <a:ext cx="25089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743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6"/>
          <p:cNvSpPr txBox="1"/>
          <p:nvPr>
            <p:ph idx="2" type="subTitle"/>
          </p:nvPr>
        </p:nvSpPr>
        <p:spPr>
          <a:xfrm>
            <a:off x="714876" y="2376475"/>
            <a:ext cx="25056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3" type="subTitle"/>
          </p:nvPr>
        </p:nvSpPr>
        <p:spPr>
          <a:xfrm>
            <a:off x="3320850" y="2823750"/>
            <a:ext cx="25056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6"/>
          <p:cNvSpPr txBox="1"/>
          <p:nvPr>
            <p:ph idx="4" type="subTitle"/>
          </p:nvPr>
        </p:nvSpPr>
        <p:spPr>
          <a:xfrm>
            <a:off x="3320024" y="2376475"/>
            <a:ext cx="25056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5" type="subTitle"/>
          </p:nvPr>
        </p:nvSpPr>
        <p:spPr>
          <a:xfrm>
            <a:off x="5925175" y="2823750"/>
            <a:ext cx="25056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743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6"/>
          <p:cNvSpPr txBox="1"/>
          <p:nvPr>
            <p:ph idx="6" type="subTitle"/>
          </p:nvPr>
        </p:nvSpPr>
        <p:spPr>
          <a:xfrm>
            <a:off x="5925172" y="2376475"/>
            <a:ext cx="25056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98" name="Google Shape;98;p16"/>
          <p:cNvSpPr/>
          <p:nvPr/>
        </p:nvSpPr>
        <p:spPr>
          <a:xfrm rot="9688557">
            <a:off x="-1186101" y="-1436364"/>
            <a:ext cx="2501396" cy="2501396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556700" y="4213025"/>
            <a:ext cx="2501400" cy="25014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543100" y="443875"/>
            <a:ext cx="8043000" cy="727200"/>
          </a:xfrm>
          <a:prstGeom prst="roundRect">
            <a:avLst>
              <a:gd fmla="val 3840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b="1" sz="36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631850" y="2532888"/>
            <a:ext cx="25089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7"/>
          <p:cNvSpPr txBox="1"/>
          <p:nvPr>
            <p:ph idx="2" type="subTitle"/>
          </p:nvPr>
        </p:nvSpPr>
        <p:spPr>
          <a:xfrm>
            <a:off x="632915" y="2176272"/>
            <a:ext cx="25056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3" type="subTitle"/>
          </p:nvPr>
        </p:nvSpPr>
        <p:spPr>
          <a:xfrm>
            <a:off x="3320850" y="2532888"/>
            <a:ext cx="25056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7"/>
          <p:cNvSpPr txBox="1"/>
          <p:nvPr>
            <p:ph idx="4" type="subTitle"/>
          </p:nvPr>
        </p:nvSpPr>
        <p:spPr>
          <a:xfrm>
            <a:off x="3319731" y="2176272"/>
            <a:ext cx="25056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5" type="subTitle"/>
          </p:nvPr>
        </p:nvSpPr>
        <p:spPr>
          <a:xfrm>
            <a:off x="6006549" y="2532888"/>
            <a:ext cx="25056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7"/>
          <p:cNvSpPr txBox="1"/>
          <p:nvPr>
            <p:ph idx="6" type="subTitle"/>
          </p:nvPr>
        </p:nvSpPr>
        <p:spPr>
          <a:xfrm>
            <a:off x="6006546" y="2176272"/>
            <a:ext cx="25056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7" type="subTitle"/>
          </p:nvPr>
        </p:nvSpPr>
        <p:spPr>
          <a:xfrm>
            <a:off x="631850" y="4128200"/>
            <a:ext cx="25089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7"/>
          <p:cNvSpPr txBox="1"/>
          <p:nvPr>
            <p:ph idx="8" type="subTitle"/>
          </p:nvPr>
        </p:nvSpPr>
        <p:spPr>
          <a:xfrm>
            <a:off x="632915" y="3767328"/>
            <a:ext cx="25056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9" type="subTitle"/>
          </p:nvPr>
        </p:nvSpPr>
        <p:spPr>
          <a:xfrm>
            <a:off x="3320850" y="4128200"/>
            <a:ext cx="25056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17"/>
          <p:cNvSpPr txBox="1"/>
          <p:nvPr>
            <p:ph idx="13" type="subTitle"/>
          </p:nvPr>
        </p:nvSpPr>
        <p:spPr>
          <a:xfrm>
            <a:off x="3319731" y="3767328"/>
            <a:ext cx="25056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4" type="subTitle"/>
          </p:nvPr>
        </p:nvSpPr>
        <p:spPr>
          <a:xfrm>
            <a:off x="6006549" y="4128200"/>
            <a:ext cx="25056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17"/>
          <p:cNvSpPr txBox="1"/>
          <p:nvPr>
            <p:ph idx="15" type="subTitle"/>
          </p:nvPr>
        </p:nvSpPr>
        <p:spPr>
          <a:xfrm>
            <a:off x="6006546" y="3767328"/>
            <a:ext cx="25056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15" name="Google Shape;115;p17"/>
          <p:cNvSpPr/>
          <p:nvPr/>
        </p:nvSpPr>
        <p:spPr>
          <a:xfrm rot="-5400000">
            <a:off x="8044750" y="-793325"/>
            <a:ext cx="2501400" cy="25014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0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4396800" y="1618788"/>
            <a:ext cx="3186900" cy="17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900"/>
              <a:buFont typeface="Archivo Black"/>
              <a:buNone/>
              <a:defRPr b="1" sz="36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2976400" y="3610388"/>
            <a:ext cx="4572000" cy="76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8"/>
          <p:cNvSpPr/>
          <p:nvPr/>
        </p:nvSpPr>
        <p:spPr>
          <a:xfrm rot="5400000">
            <a:off x="6260175" y="-1071150"/>
            <a:ext cx="2142300" cy="214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559350" y="459450"/>
            <a:ext cx="8025300" cy="4224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 rot="-5400000">
            <a:off x="7998250" y="-711200"/>
            <a:ext cx="2501400" cy="25014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 rot="4500025">
            <a:off x="-1151086" y="4160597"/>
            <a:ext cx="2501429" cy="2501429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3383250" y="3426800"/>
            <a:ext cx="2377500" cy="104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2" type="subTitle"/>
          </p:nvPr>
        </p:nvSpPr>
        <p:spPr>
          <a:xfrm>
            <a:off x="3383272" y="3032375"/>
            <a:ext cx="2377500" cy="36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exend SemiBold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hasCustomPrompt="1" type="title"/>
          </p:nvPr>
        </p:nvSpPr>
        <p:spPr>
          <a:xfrm>
            <a:off x="4233600" y="1989020"/>
            <a:ext cx="676800" cy="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7" name="Google Shape;127;p19"/>
          <p:cNvSpPr txBox="1"/>
          <p:nvPr>
            <p:ph idx="3" type="subTitle"/>
          </p:nvPr>
        </p:nvSpPr>
        <p:spPr>
          <a:xfrm>
            <a:off x="713225" y="3426800"/>
            <a:ext cx="2377500" cy="104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4" type="subTitle"/>
          </p:nvPr>
        </p:nvSpPr>
        <p:spPr>
          <a:xfrm>
            <a:off x="713234" y="3032375"/>
            <a:ext cx="2377500" cy="36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exend SemiBold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hasCustomPrompt="1" idx="5" type="title"/>
          </p:nvPr>
        </p:nvSpPr>
        <p:spPr>
          <a:xfrm>
            <a:off x="1563575" y="1989025"/>
            <a:ext cx="676800" cy="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9"/>
          <p:cNvSpPr txBox="1"/>
          <p:nvPr>
            <p:ph idx="6" type="subTitle"/>
          </p:nvPr>
        </p:nvSpPr>
        <p:spPr>
          <a:xfrm>
            <a:off x="6053300" y="3426800"/>
            <a:ext cx="2377500" cy="104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7" type="subTitle"/>
          </p:nvPr>
        </p:nvSpPr>
        <p:spPr>
          <a:xfrm>
            <a:off x="6053309" y="3032375"/>
            <a:ext cx="2377500" cy="360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exend SemiBold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xo"/>
              <a:buNone/>
              <a:defRPr b="1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hasCustomPrompt="1" idx="8" type="title"/>
          </p:nvPr>
        </p:nvSpPr>
        <p:spPr>
          <a:xfrm>
            <a:off x="6903625" y="1989020"/>
            <a:ext cx="676800" cy="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19"/>
          <p:cNvSpPr txBox="1"/>
          <p:nvPr>
            <p:ph idx="9"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b="1" sz="36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559350" y="459450"/>
            <a:ext cx="8025300" cy="42246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type="ctrTitle"/>
          </p:nvPr>
        </p:nvSpPr>
        <p:spPr>
          <a:xfrm>
            <a:off x="969100" y="1256145"/>
            <a:ext cx="3328500" cy="86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900"/>
              <a:buFont typeface="Archivo Black"/>
              <a:buNone/>
              <a:defRPr b="1" sz="36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969100" y="2370550"/>
            <a:ext cx="3581100" cy="15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0"/>
          <p:cNvSpPr/>
          <p:nvPr/>
        </p:nvSpPr>
        <p:spPr>
          <a:xfrm>
            <a:off x="-1117600" y="4077900"/>
            <a:ext cx="2501400" cy="25014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7489125" y="-941175"/>
            <a:ext cx="1822500" cy="182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631875" y="3989150"/>
            <a:ext cx="3154200" cy="31542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rot="-5400000">
            <a:off x="7666175" y="-392125"/>
            <a:ext cx="3071100" cy="30711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1756713" y="1529375"/>
            <a:ext cx="3044700" cy="12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5362438" y="1736700"/>
            <a:ext cx="1494900" cy="16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756413" y="3033950"/>
            <a:ext cx="30450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543100" y="443875"/>
            <a:ext cx="8043000" cy="727200"/>
          </a:xfrm>
          <a:prstGeom prst="roundRect">
            <a:avLst>
              <a:gd fmla="val 3840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b="1" sz="36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3033706" y="1967494"/>
            <a:ext cx="44904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1"/>
          <p:cNvSpPr txBox="1"/>
          <p:nvPr>
            <p:ph idx="2" type="subTitle"/>
          </p:nvPr>
        </p:nvSpPr>
        <p:spPr>
          <a:xfrm>
            <a:off x="3031700" y="1610875"/>
            <a:ext cx="44904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3" type="subTitle"/>
          </p:nvPr>
        </p:nvSpPr>
        <p:spPr>
          <a:xfrm>
            <a:off x="3033706" y="2944367"/>
            <a:ext cx="44904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6" name="Google Shape;146;p21"/>
          <p:cNvSpPr txBox="1"/>
          <p:nvPr>
            <p:ph idx="4" type="subTitle"/>
          </p:nvPr>
        </p:nvSpPr>
        <p:spPr>
          <a:xfrm>
            <a:off x="3031700" y="2583942"/>
            <a:ext cx="44904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5" type="subTitle"/>
          </p:nvPr>
        </p:nvSpPr>
        <p:spPr>
          <a:xfrm>
            <a:off x="3033706" y="3913627"/>
            <a:ext cx="44904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8" name="Google Shape;148;p21"/>
          <p:cNvSpPr txBox="1"/>
          <p:nvPr>
            <p:ph idx="6" type="subTitle"/>
          </p:nvPr>
        </p:nvSpPr>
        <p:spPr>
          <a:xfrm>
            <a:off x="3031700" y="3557008"/>
            <a:ext cx="44904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9" name="Google Shape;149;p21"/>
          <p:cNvSpPr/>
          <p:nvPr/>
        </p:nvSpPr>
        <p:spPr>
          <a:xfrm rot="5191391">
            <a:off x="-1250867" y="2105127"/>
            <a:ext cx="2359643" cy="2359643"/>
          </a:xfrm>
          <a:prstGeom prst="blockArc">
            <a:avLst>
              <a:gd fmla="val 10800000" name="adj1"/>
              <a:gd fmla="val 234983" name="adj2"/>
              <a:gd fmla="val 7589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543100" y="443875"/>
            <a:ext cx="8043000" cy="727200"/>
          </a:xfrm>
          <a:prstGeom prst="roundRect">
            <a:avLst>
              <a:gd fmla="val 3840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b="1" sz="36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715726" y="2053152"/>
            <a:ext cx="2599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4" name="Google Shape;154;p22"/>
          <p:cNvSpPr txBox="1"/>
          <p:nvPr>
            <p:ph idx="2" type="subTitle"/>
          </p:nvPr>
        </p:nvSpPr>
        <p:spPr>
          <a:xfrm>
            <a:off x="714325" y="1696525"/>
            <a:ext cx="25998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3" type="subTitle"/>
          </p:nvPr>
        </p:nvSpPr>
        <p:spPr>
          <a:xfrm>
            <a:off x="5860632" y="2053160"/>
            <a:ext cx="25701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22"/>
          <p:cNvSpPr txBox="1"/>
          <p:nvPr>
            <p:ph idx="4" type="subTitle"/>
          </p:nvPr>
        </p:nvSpPr>
        <p:spPr>
          <a:xfrm>
            <a:off x="5860632" y="1696522"/>
            <a:ext cx="25701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5" type="subTitle"/>
          </p:nvPr>
        </p:nvSpPr>
        <p:spPr>
          <a:xfrm>
            <a:off x="714365" y="3872168"/>
            <a:ext cx="25956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22"/>
          <p:cNvSpPr txBox="1"/>
          <p:nvPr>
            <p:ph idx="6" type="subTitle"/>
          </p:nvPr>
        </p:nvSpPr>
        <p:spPr>
          <a:xfrm>
            <a:off x="713218" y="3511296"/>
            <a:ext cx="25956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7" type="subTitle"/>
          </p:nvPr>
        </p:nvSpPr>
        <p:spPr>
          <a:xfrm>
            <a:off x="5860632" y="3873000"/>
            <a:ext cx="25701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0" name="Google Shape;160;p22"/>
          <p:cNvSpPr txBox="1"/>
          <p:nvPr>
            <p:ph idx="8" type="subTitle"/>
          </p:nvPr>
        </p:nvSpPr>
        <p:spPr>
          <a:xfrm>
            <a:off x="5860632" y="3512128"/>
            <a:ext cx="25701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1" name="Google Shape;161;p22"/>
          <p:cNvSpPr/>
          <p:nvPr/>
        </p:nvSpPr>
        <p:spPr>
          <a:xfrm rot="-900165">
            <a:off x="3486460" y="4622275"/>
            <a:ext cx="2359528" cy="2359528"/>
          </a:xfrm>
          <a:prstGeom prst="blockArc">
            <a:avLst>
              <a:gd fmla="val 10800000" name="adj1"/>
              <a:gd fmla="val 234983" name="adj2"/>
              <a:gd fmla="val 7589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 rot="8954317">
            <a:off x="-806728" y="-1251693"/>
            <a:ext cx="2359698" cy="2359698"/>
          </a:xfrm>
          <a:prstGeom prst="blockArc">
            <a:avLst>
              <a:gd fmla="val 10800000" name="adj1"/>
              <a:gd fmla="val 234983" name="adj2"/>
              <a:gd fmla="val 7589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>
            <a:off x="543100" y="443875"/>
            <a:ext cx="8043000" cy="727200"/>
          </a:xfrm>
          <a:prstGeom prst="roundRect">
            <a:avLst>
              <a:gd fmla="val 3840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900"/>
              <a:buFont typeface="Archivo Black"/>
              <a:buNone/>
              <a:defRPr b="1" sz="36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777925" y="2482525"/>
            <a:ext cx="37101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776725" y="3711525"/>
            <a:ext cx="37125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4655975" y="2482525"/>
            <a:ext cx="37101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4654775" y="3712464"/>
            <a:ext cx="37125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16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70" name="Google Shape;170;p23"/>
          <p:cNvSpPr/>
          <p:nvPr/>
        </p:nvSpPr>
        <p:spPr>
          <a:xfrm rot="9688557">
            <a:off x="-1186101" y="-1436364"/>
            <a:ext cx="2501396" cy="2501396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 rot="-3039328">
            <a:off x="7893330" y="3785103"/>
            <a:ext cx="2501333" cy="2501333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 flipH="1">
            <a:off x="4715600" y="4343575"/>
            <a:ext cx="1682100" cy="168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 flipH="1">
            <a:off x="7613875" y="-638275"/>
            <a:ext cx="2001600" cy="200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543100" y="443875"/>
            <a:ext cx="8043000" cy="727200"/>
          </a:xfrm>
          <a:prstGeom prst="roundRect">
            <a:avLst>
              <a:gd fmla="val 3840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b="1" sz="36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631851" y="3298825"/>
            <a:ext cx="25089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33333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632915" y="2927750"/>
            <a:ext cx="25056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3320850" y="3298825"/>
            <a:ext cx="2505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33333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3319731" y="2927750"/>
            <a:ext cx="25056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6006547" y="3298825"/>
            <a:ext cx="2505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33333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6006547" y="2927750"/>
            <a:ext cx="25056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5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543100" y="443875"/>
            <a:ext cx="8043000" cy="727200"/>
          </a:xfrm>
          <a:prstGeom prst="roundRect">
            <a:avLst>
              <a:gd fmla="val 3840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b="1" sz="36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1" type="subTitle"/>
          </p:nvPr>
        </p:nvSpPr>
        <p:spPr>
          <a:xfrm>
            <a:off x="713224" y="4251950"/>
            <a:ext cx="7717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7" name="Google Shape;187;p25"/>
          <p:cNvSpPr txBox="1"/>
          <p:nvPr>
            <p:ph idx="2" type="subTitle"/>
          </p:nvPr>
        </p:nvSpPr>
        <p:spPr>
          <a:xfrm>
            <a:off x="713218" y="3806547"/>
            <a:ext cx="77175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>
            <a:off x="543100" y="443875"/>
            <a:ext cx="8043000" cy="727200"/>
          </a:xfrm>
          <a:prstGeom prst="roundRect">
            <a:avLst>
              <a:gd fmla="val 3840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543100" y="443875"/>
            <a:ext cx="8043000" cy="727200"/>
          </a:xfrm>
          <a:prstGeom prst="roundRect">
            <a:avLst>
              <a:gd fmla="val 3840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b="1" sz="36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713225" y="1828800"/>
            <a:ext cx="7717500" cy="12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3" name="Google Shape;193;p26"/>
          <p:cNvSpPr txBox="1"/>
          <p:nvPr>
            <p:ph idx="2" type="subTitle"/>
          </p:nvPr>
        </p:nvSpPr>
        <p:spPr>
          <a:xfrm>
            <a:off x="713225" y="1383197"/>
            <a:ext cx="77175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4" name="Google Shape;194;p26"/>
          <p:cNvSpPr txBox="1"/>
          <p:nvPr>
            <p:ph idx="3" type="subTitle"/>
          </p:nvPr>
        </p:nvSpPr>
        <p:spPr>
          <a:xfrm>
            <a:off x="713224" y="3766650"/>
            <a:ext cx="7717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5" name="Google Shape;195;p26"/>
          <p:cNvSpPr txBox="1"/>
          <p:nvPr>
            <p:ph idx="4" type="subTitle"/>
          </p:nvPr>
        </p:nvSpPr>
        <p:spPr>
          <a:xfrm>
            <a:off x="713218" y="3321247"/>
            <a:ext cx="77175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2460350" y="609400"/>
            <a:ext cx="4228500" cy="11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1" type="subTitle"/>
          </p:nvPr>
        </p:nvSpPr>
        <p:spPr>
          <a:xfrm>
            <a:off x="2642550" y="1669100"/>
            <a:ext cx="3858900" cy="1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27"/>
          <p:cNvSpPr txBox="1"/>
          <p:nvPr/>
        </p:nvSpPr>
        <p:spPr>
          <a:xfrm>
            <a:off x="1836150" y="3271575"/>
            <a:ext cx="5471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chivo Narrow"/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-756275" y="3429675"/>
            <a:ext cx="2036700" cy="2036700"/>
          </a:xfrm>
          <a:prstGeom prst="donut">
            <a:avLst>
              <a:gd fmla="val 870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 rot="-5400000">
            <a:off x="7943475" y="1409425"/>
            <a:ext cx="2501400" cy="25014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 rot="5400000">
            <a:off x="-4350250" y="-388450"/>
            <a:ext cx="5842800" cy="58428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3685325" y="4067750"/>
            <a:ext cx="1822500" cy="182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7178925" y="-851575"/>
            <a:ext cx="1822500" cy="1822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>
            <a:off x="-911250" y="3916525"/>
            <a:ext cx="1822500" cy="182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8402300" y="-801125"/>
            <a:ext cx="1822500" cy="1822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4320096" y="4037027"/>
            <a:ext cx="3972900" cy="39729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245000" y="1343500"/>
            <a:ext cx="6654000" cy="3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/>
            </a:lvl9pPr>
          </a:lstStyle>
          <a:p/>
        </p:txBody>
      </p:sp>
      <p:sp>
        <p:nvSpPr>
          <p:cNvPr id="22" name="Google Shape;22;p4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543100" y="443875"/>
            <a:ext cx="8043000" cy="727200"/>
          </a:xfrm>
          <a:prstGeom prst="roundRect">
            <a:avLst>
              <a:gd fmla="val 3840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4253850" y="4281275"/>
            <a:ext cx="636300" cy="63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 rot="-5400000">
            <a:off x="8151100" y="-987250"/>
            <a:ext cx="2055000" cy="2055000"/>
          </a:xfrm>
          <a:prstGeom prst="blockArc">
            <a:avLst>
              <a:gd fmla="val 10800000" name="adj1"/>
              <a:gd fmla="val 47161" name="adj2"/>
              <a:gd fmla="val 7433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 rot="5400000">
            <a:off x="-1023700" y="422075"/>
            <a:ext cx="2023200" cy="20232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242719" y="2818375"/>
            <a:ext cx="32004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244369" y="2371100"/>
            <a:ext cx="31971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4700881" y="2818375"/>
            <a:ext cx="32004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701031" y="2371100"/>
            <a:ext cx="3200100" cy="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sz="2300">
                <a:solidFill>
                  <a:schemeClr val="accent6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None/>
              <a:defRPr b="1" sz="1600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900"/>
              <a:buFont typeface="Archivo Black"/>
              <a:buNone/>
              <a:defRPr b="1" sz="36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543100" y="443875"/>
            <a:ext cx="8043000" cy="727200"/>
          </a:xfrm>
          <a:prstGeom prst="roundRect">
            <a:avLst>
              <a:gd fmla="val 3840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900"/>
              <a:buFont typeface="Archivo Black"/>
              <a:buNone/>
              <a:defRPr sz="2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543100" y="443875"/>
            <a:ext cx="8043000" cy="727200"/>
          </a:xfrm>
          <a:prstGeom prst="roundRect">
            <a:avLst>
              <a:gd fmla="val 3840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2235625" y="1621650"/>
            <a:ext cx="5688600" cy="23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EE"/>
              </a:buClr>
              <a:buSzPts val="1600"/>
              <a:buFont typeface="Open Sans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 rot="5400000">
            <a:off x="-1405125" y="2816150"/>
            <a:ext cx="2715900" cy="2715900"/>
          </a:xfrm>
          <a:prstGeom prst="blockArc">
            <a:avLst>
              <a:gd fmla="val 10800000" name="adj1"/>
              <a:gd fmla="val 92" name="adj2"/>
              <a:gd fmla="val 9413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 rot="-5400000">
            <a:off x="8096975" y="219775"/>
            <a:ext cx="2501400" cy="25014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900"/>
              <a:buFont typeface="Archivo Black"/>
              <a:buNone/>
              <a:defRPr b="1" sz="36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 flipH="1" rot="-1254258">
            <a:off x="1409083" y="4203296"/>
            <a:ext cx="2501344" cy="2501344"/>
          </a:xfrm>
          <a:prstGeom prst="blockArc">
            <a:avLst>
              <a:gd fmla="val 5492921" name="adj1"/>
              <a:gd fmla="val 44166" name="adj2"/>
              <a:gd fmla="val 9390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/>
          <p:nvPr/>
        </p:nvSpPr>
        <p:spPr>
          <a:xfrm flipH="1" rot="10264729">
            <a:off x="6063011" y="-1420025"/>
            <a:ext cx="2501360" cy="2501360"/>
          </a:xfrm>
          <a:prstGeom prst="blockArc">
            <a:avLst>
              <a:gd fmla="val 5492921" name="adj1"/>
              <a:gd fmla="val 44166" name="adj2"/>
              <a:gd fmla="val 939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1895700" y="1989650"/>
            <a:ext cx="53526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ctrTitle"/>
          </p:nvPr>
        </p:nvSpPr>
        <p:spPr>
          <a:xfrm>
            <a:off x="2286000" y="1534800"/>
            <a:ext cx="45720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900"/>
              <a:buFont typeface="Archivo Black"/>
              <a:buNone/>
              <a:defRPr b="1" sz="36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286000" y="2066800"/>
            <a:ext cx="4572000" cy="15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>
            <a:off x="-1284150" y="3854775"/>
            <a:ext cx="2568300" cy="256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ctrTitle"/>
          </p:nvPr>
        </p:nvSpPr>
        <p:spPr>
          <a:xfrm>
            <a:off x="774425" y="2683500"/>
            <a:ext cx="3246900" cy="20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b="1" sz="39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>
            <a:off x="4821650" y="-1283000"/>
            <a:ext cx="1822500" cy="1822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rot="-5400000">
            <a:off x="8406700" y="499375"/>
            <a:ext cx="2501400" cy="2501400"/>
          </a:xfrm>
          <a:prstGeom prst="blockArc">
            <a:avLst>
              <a:gd fmla="val 10800000" name="adj1"/>
              <a:gd fmla="val 44166" name="adj2"/>
              <a:gd fmla="val 939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ExtraBold"/>
              <a:buNone/>
              <a:defRPr sz="2800">
                <a:solidFill>
                  <a:schemeClr val="dk2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ctrTitle"/>
          </p:nvPr>
        </p:nvSpPr>
        <p:spPr>
          <a:xfrm>
            <a:off x="1996050" y="1508400"/>
            <a:ext cx="5951700" cy="21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Цифровой прорыв 2022</a:t>
            </a:r>
            <a:r>
              <a:rPr b="1" lang="en">
                <a:solidFill>
                  <a:srgbClr val="2A363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rgbClr val="2A363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Чемпионат в Республике Саха</a:t>
            </a:r>
            <a:endParaRPr sz="21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(Якутия)</a:t>
            </a:r>
            <a:endParaRPr sz="2100">
              <a:solidFill>
                <a:schemeClr val="accent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5" name="Google Shape;215;p30"/>
          <p:cNvSpPr txBox="1"/>
          <p:nvPr>
            <p:ph idx="1" type="subTitle"/>
          </p:nvPr>
        </p:nvSpPr>
        <p:spPr>
          <a:xfrm>
            <a:off x="3087450" y="3706263"/>
            <a:ext cx="4572000" cy="28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Заманова Алсу</a:t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1277075" y="1353500"/>
            <a:ext cx="772800" cy="77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199" y="-3"/>
            <a:ext cx="1100775" cy="4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6538" y="0"/>
            <a:ext cx="2310928" cy="4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3800" y="31975"/>
            <a:ext cx="1534725" cy="4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700" y="473865"/>
            <a:ext cx="7342599" cy="41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РЕШЕНИЕ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1137447" y="1881625"/>
            <a:ext cx="652800" cy="652800"/>
          </a:xfrm>
          <a:prstGeom prst="donut">
            <a:avLst>
              <a:gd fmla="val 15149" name="adj"/>
            </a:avLst>
          </a:prstGeom>
          <a:solidFill>
            <a:srgbClr val="EA49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32"/>
          <p:cNvGrpSpPr/>
          <p:nvPr/>
        </p:nvGrpSpPr>
        <p:grpSpPr>
          <a:xfrm>
            <a:off x="738947" y="1982425"/>
            <a:ext cx="1527900" cy="1582997"/>
            <a:chOff x="758472" y="1672500"/>
            <a:chExt cx="1527900" cy="1582997"/>
          </a:xfrm>
        </p:grpSpPr>
        <p:sp>
          <p:nvSpPr>
            <p:cNvPr id="232" name="Google Shape;232;p32"/>
            <p:cNvSpPr txBox="1"/>
            <p:nvPr/>
          </p:nvSpPr>
          <p:spPr>
            <a:xfrm>
              <a:off x="758472" y="2519597"/>
              <a:ext cx="15279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 analysis</a:t>
              </a:r>
              <a:endPara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3" name="Google Shape;233;p32"/>
            <p:cNvSpPr txBox="1"/>
            <p:nvPr/>
          </p:nvSpPr>
          <p:spPr>
            <a:xfrm>
              <a:off x="1204522" y="1672500"/>
              <a:ext cx="5577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040505"/>
                  </a:solidFill>
                  <a:latin typeface="Barlow"/>
                  <a:ea typeface="Barlow"/>
                  <a:cs typeface="Barlow"/>
                  <a:sym typeface="Barlow"/>
                </a:rPr>
                <a:t>01</a:t>
              </a:r>
              <a:endParaRPr sz="2300">
                <a:solidFill>
                  <a:srgbClr val="040505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34" name="Google Shape;234;p32"/>
          <p:cNvSpPr/>
          <p:nvPr/>
        </p:nvSpPr>
        <p:spPr>
          <a:xfrm>
            <a:off x="2704393" y="1881625"/>
            <a:ext cx="652800" cy="652800"/>
          </a:xfrm>
          <a:prstGeom prst="donut">
            <a:avLst>
              <a:gd fmla="val 15149" name="adj"/>
            </a:avLst>
          </a:prstGeom>
          <a:solidFill>
            <a:srgbClr val="EA49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32"/>
          <p:cNvGrpSpPr/>
          <p:nvPr/>
        </p:nvGrpSpPr>
        <p:grpSpPr>
          <a:xfrm>
            <a:off x="2266850" y="1982425"/>
            <a:ext cx="1592700" cy="1677875"/>
            <a:chOff x="2266850" y="1672500"/>
            <a:chExt cx="1592700" cy="1677875"/>
          </a:xfrm>
        </p:grpSpPr>
        <p:sp>
          <p:nvSpPr>
            <p:cNvPr id="236" name="Google Shape;236;p32"/>
            <p:cNvSpPr txBox="1"/>
            <p:nvPr/>
          </p:nvSpPr>
          <p:spPr>
            <a:xfrm>
              <a:off x="2266850" y="2460575"/>
              <a:ext cx="1592700" cy="8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Подготовка данных и датасетов</a:t>
              </a:r>
              <a:endPara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7" name="Google Shape;237;p32"/>
            <p:cNvSpPr txBox="1"/>
            <p:nvPr/>
          </p:nvSpPr>
          <p:spPr>
            <a:xfrm>
              <a:off x="2751943" y="1672500"/>
              <a:ext cx="5577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040505"/>
                  </a:solidFill>
                  <a:latin typeface="Barlow"/>
                  <a:ea typeface="Barlow"/>
                  <a:cs typeface="Barlow"/>
                  <a:sym typeface="Barlow"/>
                </a:rPr>
                <a:t>02</a:t>
              </a:r>
              <a:endParaRPr sz="2300">
                <a:solidFill>
                  <a:srgbClr val="040505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38" name="Google Shape;238;p32"/>
          <p:cNvSpPr/>
          <p:nvPr/>
        </p:nvSpPr>
        <p:spPr>
          <a:xfrm>
            <a:off x="4251814" y="1881625"/>
            <a:ext cx="652800" cy="652800"/>
          </a:xfrm>
          <a:prstGeom prst="donut">
            <a:avLst>
              <a:gd fmla="val 15149" name="adj"/>
            </a:avLst>
          </a:prstGeom>
          <a:solidFill>
            <a:srgbClr val="EA49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5799236" y="1881625"/>
            <a:ext cx="652800" cy="652800"/>
          </a:xfrm>
          <a:prstGeom prst="donut">
            <a:avLst>
              <a:gd fmla="val 15149" name="adj"/>
            </a:avLst>
          </a:prstGeom>
          <a:solidFill>
            <a:srgbClr val="EA49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32"/>
          <p:cNvGrpSpPr/>
          <p:nvPr/>
        </p:nvGrpSpPr>
        <p:grpSpPr>
          <a:xfrm>
            <a:off x="5361674" y="1982425"/>
            <a:ext cx="1713000" cy="1677875"/>
            <a:chOff x="5361674" y="1672500"/>
            <a:chExt cx="1713000" cy="1677875"/>
          </a:xfrm>
        </p:grpSpPr>
        <p:sp>
          <p:nvSpPr>
            <p:cNvPr id="241" name="Google Shape;241;p32"/>
            <p:cNvSpPr txBox="1"/>
            <p:nvPr/>
          </p:nvSpPr>
          <p:spPr>
            <a:xfrm>
              <a:off x="5361674" y="2614475"/>
              <a:ext cx="17130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Machine Learning</a:t>
              </a:r>
              <a:endPara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2" name="Google Shape;242;p32"/>
            <p:cNvSpPr txBox="1"/>
            <p:nvPr/>
          </p:nvSpPr>
          <p:spPr>
            <a:xfrm>
              <a:off x="5846786" y="1672500"/>
              <a:ext cx="5577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040505"/>
                  </a:solidFill>
                  <a:latin typeface="Barlow"/>
                  <a:ea typeface="Barlow"/>
                  <a:cs typeface="Barlow"/>
                  <a:sym typeface="Barlow"/>
                </a:rPr>
                <a:t>04</a:t>
              </a:r>
              <a:endParaRPr sz="2300">
                <a:solidFill>
                  <a:srgbClr val="040505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43" name="Google Shape;243;p32"/>
          <p:cNvSpPr/>
          <p:nvPr/>
        </p:nvSpPr>
        <p:spPr>
          <a:xfrm>
            <a:off x="7346657" y="1881625"/>
            <a:ext cx="652800" cy="652800"/>
          </a:xfrm>
          <a:prstGeom prst="donut">
            <a:avLst>
              <a:gd fmla="val 15149" name="adj"/>
            </a:avLst>
          </a:prstGeom>
          <a:solidFill>
            <a:srgbClr val="EA49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32"/>
          <p:cNvGrpSpPr/>
          <p:nvPr/>
        </p:nvGrpSpPr>
        <p:grpSpPr>
          <a:xfrm>
            <a:off x="6909075" y="1982425"/>
            <a:ext cx="1592700" cy="1677875"/>
            <a:chOff x="6909075" y="1672500"/>
            <a:chExt cx="1592700" cy="1677875"/>
          </a:xfrm>
        </p:grpSpPr>
        <p:sp>
          <p:nvSpPr>
            <p:cNvPr id="245" name="Google Shape;245;p32"/>
            <p:cNvSpPr txBox="1"/>
            <p:nvPr/>
          </p:nvSpPr>
          <p:spPr>
            <a:xfrm>
              <a:off x="6909075" y="2614475"/>
              <a:ext cx="15927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Формировка результатов</a:t>
              </a:r>
              <a:endPara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6" name="Google Shape;246;p32"/>
            <p:cNvSpPr txBox="1"/>
            <p:nvPr/>
          </p:nvSpPr>
          <p:spPr>
            <a:xfrm>
              <a:off x="7394207" y="1672500"/>
              <a:ext cx="5577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040505"/>
                  </a:solidFill>
                  <a:latin typeface="Barlow"/>
                  <a:ea typeface="Barlow"/>
                  <a:cs typeface="Barlow"/>
                  <a:sym typeface="Barlow"/>
                </a:rPr>
                <a:t>05</a:t>
              </a:r>
              <a:endParaRPr sz="2300">
                <a:solidFill>
                  <a:srgbClr val="040505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47" name="Google Shape;247;p32"/>
          <p:cNvGrpSpPr/>
          <p:nvPr/>
        </p:nvGrpSpPr>
        <p:grpSpPr>
          <a:xfrm>
            <a:off x="3814276" y="1982425"/>
            <a:ext cx="1713000" cy="1583000"/>
            <a:chOff x="3814276" y="1672500"/>
            <a:chExt cx="1713000" cy="1583000"/>
          </a:xfrm>
        </p:grpSpPr>
        <p:sp>
          <p:nvSpPr>
            <p:cNvPr id="248" name="Google Shape;248;p32"/>
            <p:cNvSpPr txBox="1"/>
            <p:nvPr/>
          </p:nvSpPr>
          <p:spPr>
            <a:xfrm>
              <a:off x="4299364" y="1672500"/>
              <a:ext cx="5577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040505"/>
                  </a:solidFill>
                  <a:latin typeface="Barlow"/>
                  <a:ea typeface="Barlow"/>
                  <a:cs typeface="Barlow"/>
                  <a:sym typeface="Barlow"/>
                </a:rPr>
                <a:t>03</a:t>
              </a:r>
              <a:endParaRPr sz="2300">
                <a:solidFill>
                  <a:srgbClr val="040505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49" name="Google Shape;249;p32"/>
            <p:cNvSpPr txBox="1"/>
            <p:nvPr/>
          </p:nvSpPr>
          <p:spPr>
            <a:xfrm>
              <a:off x="3814276" y="2519600"/>
              <a:ext cx="1713000" cy="7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Over-sampling</a:t>
              </a:r>
              <a:endPara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Стек технологий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5" name="Google Shape;2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25" y="1748490"/>
            <a:ext cx="2409726" cy="1372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*-4KJz6cYC7uen8qa" id="256" name="Google Shape;25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2568" y="1675045"/>
            <a:ext cx="1939712" cy="14462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*bXOkazwPIQ2MS0NoYFU2OA" id="257" name="Google Shape;25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2800" y="1817225"/>
            <a:ext cx="1585629" cy="116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*Y2v3PrF1rUQRUHwOcXJznA" id="258" name="Google Shape;258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527" y="3624600"/>
            <a:ext cx="2409725" cy="94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ch__scikit" id="259" name="Google Shape;259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03074" y="3222675"/>
            <a:ext cx="2458700" cy="137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2254613-279c8000-ee9f-11ea-9b73-5622a7d95f3f" id="260" name="Google Shape;260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23949" y="3425100"/>
            <a:ext cx="1231125" cy="11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ПРИЗНАКИ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(feature engineering)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671525" y="1328300"/>
            <a:ext cx="7984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avg_calls– среднее количество звонков в день;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avg_calltime– среднее количество времени за телефоном;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late_count– общее количество времени опоздания;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overdue_count– количество просроченнных заданий;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monitorTime_count– общее время активности;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monitorTime_avg– среднее время активности;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days_count– количество проработанных дней;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retraining_count– количество переподготовок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educat_count– количество образований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chief – является ли человек руководителем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number_chief – категория руководителя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ВЫБОР МОДЕЛИ АЛГОРИТМА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713225" y="1638225"/>
            <a:ext cx="789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В качестве модели были использованы алгоритмы RandomForectClassifier, Support Vector Classification и Logistic Regression. Затем прибегли к использованию ансамбля моделей, когда результаты сразу нескольких из них участвуют в формировании конечного результата.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ctrTitle"/>
          </p:nvPr>
        </p:nvSpPr>
        <p:spPr>
          <a:xfrm>
            <a:off x="713225" y="615700"/>
            <a:ext cx="7717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КОНТАКТЫ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627250" y="1475900"/>
            <a:ext cx="78666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Заманова Алсу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2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тел: +7-917-368-96-97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2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email: azf010642@gmail.com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2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г.Ишимбай</a:t>
            </a:r>
            <a:endParaRPr sz="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ic Customizable Company Profile Infographics by Slidesgo">
  <a:themeElements>
    <a:clrScheme name="Simple Light">
      <a:dk1>
        <a:srgbClr val="000000"/>
      </a:dk1>
      <a:lt1>
        <a:srgbClr val="FFFFFF"/>
      </a:lt1>
      <a:dk2>
        <a:srgbClr val="040505"/>
      </a:dk2>
      <a:lt2>
        <a:srgbClr val="F3F3F3"/>
      </a:lt2>
      <a:accent1>
        <a:srgbClr val="96CDFF"/>
      </a:accent1>
      <a:accent2>
        <a:srgbClr val="FECEAA"/>
      </a:accent2>
      <a:accent3>
        <a:srgbClr val="99B898"/>
      </a:accent3>
      <a:accent4>
        <a:srgbClr val="60755F"/>
      </a:accent4>
      <a:accent5>
        <a:srgbClr val="F4837D"/>
      </a:accent5>
      <a:accent6>
        <a:srgbClr val="EA4960"/>
      </a:accent6>
      <a:hlink>
        <a:srgbClr val="04050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