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2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1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4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7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ea typeface="맑은 고딕"/>
              </a:rPr>
              <a:t>조달청 공고 문자전송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>
              <a:lnSpc>
                <a:spcPct val="110000"/>
              </a:lnSpc>
            </a:pPr>
            <a:r>
              <a:rPr lang="ko-KR" altLang="en-US" sz="1700" dirty="0">
                <a:ea typeface="맑은 고딕"/>
              </a:rPr>
              <a:t>학과 </a:t>
            </a:r>
            <a:r>
              <a:rPr lang="en-US" altLang="ko-KR" sz="1700" dirty="0">
                <a:ea typeface="맑은 고딕"/>
              </a:rPr>
              <a:t>: </a:t>
            </a:r>
            <a:r>
              <a:rPr lang="ko-KR" altLang="en-US" sz="1700" dirty="0">
                <a:ea typeface="맑은 고딕"/>
              </a:rPr>
              <a:t>산업인공지능학과</a:t>
            </a:r>
            <a:endParaRPr lang="en-US" altLang="ko-KR" sz="1700" dirty="0">
              <a:ea typeface="맑은 고딕"/>
            </a:endParaRPr>
          </a:p>
          <a:p>
            <a:pPr algn="l">
              <a:lnSpc>
                <a:spcPct val="110000"/>
              </a:lnSpc>
            </a:pPr>
            <a:r>
              <a:rPr lang="ko-KR" altLang="en-US" sz="1700" dirty="0">
                <a:ea typeface="맑은 고딕"/>
              </a:rPr>
              <a:t>학번 : 2025254011</a:t>
            </a:r>
            <a:endParaRPr lang="ko-KR" altLang="en-US" sz="1700" dirty="0">
              <a:ea typeface="맑은 고딕" panose="020B0503020000020004" pitchFamily="34" charset="-127"/>
            </a:endParaRPr>
          </a:p>
          <a:p>
            <a:pPr algn="l">
              <a:lnSpc>
                <a:spcPct val="110000"/>
              </a:lnSpc>
            </a:pPr>
            <a:r>
              <a:rPr lang="ko-KR" altLang="en-US" sz="1700" dirty="0">
                <a:ea typeface="맑은 고딕"/>
              </a:rPr>
              <a:t>성명 : 김완수</a:t>
            </a:r>
            <a:endParaRPr lang="en-US" altLang="ko-KR" sz="17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700" dirty="0">
              <a:ea typeface="맑은 고딕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429F5-7CDE-2C90-8DF6-94D30A4B30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49" r="22710" b="-3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A8D6-CBF3-B368-C657-3E0068DF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96F8-B329-E10D-7DBB-40B582FA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배경 및 목적</a:t>
            </a:r>
          </a:p>
          <a:p>
            <a:pPr marL="0" indent="0">
              <a:buNone/>
            </a:pPr>
            <a:r>
              <a:rPr lang="en-US" altLang="ko-KR" dirty="0"/>
              <a:t>2.    </a:t>
            </a:r>
            <a:r>
              <a:rPr lang="ko-KR" altLang="en-US" dirty="0"/>
              <a:t>주요 내용</a:t>
            </a:r>
          </a:p>
        </p:txBody>
      </p:sp>
    </p:spTree>
    <p:extLst>
      <p:ext uri="{BB962C8B-B14F-4D97-AF65-F5344CB8AC3E}">
        <p14:creationId xmlns:p14="http://schemas.microsoft.com/office/powerpoint/2010/main" val="17865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D732-2101-55F8-C6E6-CD15DEBD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및 목적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2D84-A826-B986-D9B0-3CF51B8E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파이썬</a:t>
            </a:r>
            <a:r>
              <a:rPr lang="en-US" altLang="ko-KR" dirty="0">
                <a:ea typeface="+mn-lt"/>
                <a:cs typeface="+mn-lt"/>
              </a:rPr>
              <a:t>, </a:t>
            </a:r>
            <a:r>
              <a:rPr lang="ko-KR" altLang="en-US" dirty="0">
                <a:ea typeface="+mn-lt"/>
                <a:cs typeface="+mn-lt"/>
              </a:rPr>
              <a:t>조달청</a:t>
            </a:r>
            <a:r>
              <a:rPr lang="en-US" altLang="ko-KR" dirty="0">
                <a:ea typeface="+mn-lt"/>
                <a:cs typeface="+mn-lt"/>
              </a:rPr>
              <a:t>API</a:t>
            </a:r>
            <a:r>
              <a:rPr lang="ko-KR" altLang="en-US" dirty="0">
                <a:ea typeface="+mn-lt"/>
                <a:cs typeface="+mn-lt"/>
              </a:rPr>
              <a:t>를 활용하여 원하는 사전</a:t>
            </a:r>
            <a:r>
              <a:rPr lang="en-US" altLang="ko-KR" dirty="0">
                <a:ea typeface="+mn-lt"/>
                <a:cs typeface="+mn-lt"/>
              </a:rPr>
              <a:t>/</a:t>
            </a:r>
            <a:r>
              <a:rPr lang="ko-KR" altLang="en-US" dirty="0">
                <a:ea typeface="+mn-lt"/>
                <a:cs typeface="+mn-lt"/>
              </a:rPr>
              <a:t>본 공고를 받을 수 있는 문자전송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90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9210-BE4E-76D2-AE44-BEBD82FE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추진 경과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7F5E-34BF-65BC-A647-A224B877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본공고</a:t>
            </a:r>
            <a:r>
              <a:rPr lang="ko-KR" altLang="en-US" dirty="0"/>
              <a:t> 문자전송 개발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사전공고 문자 전송 개발</a:t>
            </a:r>
          </a:p>
        </p:txBody>
      </p:sp>
    </p:spTree>
    <p:extLst>
      <p:ext uri="{BB962C8B-B14F-4D97-AF65-F5344CB8AC3E}">
        <p14:creationId xmlns:p14="http://schemas.microsoft.com/office/powerpoint/2010/main" val="19096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AD9-DCC6-49C1-49C6-229484D1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br>
              <a:rPr lang="ko-KR" altLang="en-US" dirty="0"/>
            </a:br>
            <a:r>
              <a:rPr lang="ko-KR" altLang="en-US" dirty="0"/>
              <a:t>1. </a:t>
            </a:r>
            <a:r>
              <a:rPr lang="ko-KR" altLang="en-US" dirty="0" err="1"/>
              <a:t>본공고</a:t>
            </a:r>
            <a:r>
              <a:rPr lang="ko-KR" altLang="en-US" dirty="0"/>
              <a:t> 문자전송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B2D0-7556-5F79-EBA9-06EB5C0F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조달청 </a:t>
            </a:r>
            <a:r>
              <a:rPr lang="en-US" altLang="ko-KR" dirty="0"/>
              <a:t>API</a:t>
            </a:r>
            <a:r>
              <a:rPr lang="ko-KR" altLang="en-US" dirty="0"/>
              <a:t>를 활용한 문자전송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-  공공</a:t>
            </a:r>
            <a:r>
              <a:rPr lang="en-US" altLang="ko-KR" dirty="0"/>
              <a:t>API </a:t>
            </a:r>
            <a:r>
              <a:rPr lang="ko-KR" altLang="en-US" dirty="0"/>
              <a:t>신청을 통하여 공고 조회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-  문자전송 </a:t>
            </a:r>
            <a:r>
              <a:rPr lang="en-US" altLang="ko-KR" dirty="0"/>
              <a:t>API</a:t>
            </a:r>
            <a:r>
              <a:rPr lang="ko-KR" altLang="en-US" dirty="0"/>
              <a:t>를 활용한 문자 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dirty="0"/>
              <a:t>- </a:t>
            </a:r>
            <a:r>
              <a:rPr lang="ko-KR" altLang="en-US" dirty="0"/>
              <a:t>등록한 </a:t>
            </a:r>
            <a:r>
              <a:rPr lang="en-US" altLang="ko-KR" dirty="0"/>
              <a:t>JSON </a:t>
            </a:r>
            <a:r>
              <a:rPr lang="ko-KR" altLang="en-US" dirty="0"/>
              <a:t>파일을 읽어 특정 사용자에게 문자전송</a:t>
            </a:r>
            <a:endParaRPr 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136FA2-E94B-4D00-A099-060A8844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74" y="3818964"/>
            <a:ext cx="4454136" cy="22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5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8979B-37A7-9EE7-EB7E-AF15D98DA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C4E7-D439-9DFE-D255-F481BBA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/>
              <a:t>주요 내용</a:t>
            </a:r>
            <a:br>
              <a:rPr lang="ko-KR" dirty="0"/>
            </a:br>
            <a:r>
              <a:rPr lang="en-US" altLang="ko-KR" dirty="0"/>
              <a:t>2</a:t>
            </a:r>
            <a:r>
              <a:rPr lang="ko-KR" dirty="0"/>
              <a:t>. </a:t>
            </a:r>
            <a:r>
              <a:rPr lang="ko-KR" altLang="en-US" dirty="0"/>
              <a:t>사전공고 전송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63AF0-ED12-5E2B-23B6-693215B97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1. 조달청 </a:t>
            </a:r>
            <a:r>
              <a:rPr lang="en-US" altLang="ko-KR" dirty="0"/>
              <a:t>API</a:t>
            </a:r>
            <a:r>
              <a:rPr lang="ko-KR" altLang="en-US" dirty="0"/>
              <a:t>를 활용한 사전공고 문자전송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-  공공</a:t>
            </a:r>
            <a:r>
              <a:rPr lang="en-US" altLang="ko-KR" dirty="0"/>
              <a:t>API </a:t>
            </a:r>
            <a:r>
              <a:rPr lang="ko-KR" altLang="en-US" dirty="0"/>
              <a:t>신청을 통하여 사전공고 조회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-  문자전송 </a:t>
            </a:r>
            <a:r>
              <a:rPr lang="en-US" altLang="ko-KR" dirty="0"/>
              <a:t>API</a:t>
            </a:r>
            <a:r>
              <a:rPr lang="ko-KR" altLang="en-US" dirty="0"/>
              <a:t>를 활용한 문자 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ko-KR" dirty="0"/>
              <a:t>- </a:t>
            </a:r>
            <a:r>
              <a:rPr lang="ko-KR" altLang="en-US" dirty="0"/>
              <a:t>등록한 </a:t>
            </a:r>
            <a:r>
              <a:rPr lang="en-US" altLang="ko-KR" dirty="0"/>
              <a:t>JSON </a:t>
            </a:r>
            <a:r>
              <a:rPr lang="ko-KR" altLang="en-US" dirty="0"/>
              <a:t>파일을 읽어 특정 사용자에게 문자전송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Crontab </a:t>
            </a:r>
            <a:r>
              <a:rPr lang="ko-KR" altLang="en-US" dirty="0"/>
              <a:t>등록을 통한 주기적인 문자전송</a:t>
            </a:r>
            <a:endParaRPr lang="ko-K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AAD45F-8863-430F-967D-9F0AD145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938" y="3601566"/>
            <a:ext cx="6209333" cy="30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1591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132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VanillaVTI</vt:lpstr>
      <vt:lpstr>조달청 공고 문자전송</vt:lpstr>
      <vt:lpstr>개요</vt:lpstr>
      <vt:lpstr>배경 및 목적</vt:lpstr>
      <vt:lpstr>추진 경과</vt:lpstr>
      <vt:lpstr>주요 내용 1. 본공고 문자전송</vt:lpstr>
      <vt:lpstr>주요 내용 2. 사전공고 전송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필기인식  프로그램</dc:title>
  <dc:creator>USER</dc:creator>
  <cp:lastModifiedBy>김완수</cp:lastModifiedBy>
  <cp:revision>5</cp:revision>
  <dcterms:created xsi:type="dcterms:W3CDTF">2025-06-16T10:14:39Z</dcterms:created>
  <dcterms:modified xsi:type="dcterms:W3CDTF">2025-08-05T11:47:59Z</dcterms:modified>
</cp:coreProperties>
</file>