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ea typeface="맑은 고딕"/>
              </a:rPr>
              <a:t>딥러닝</a:t>
            </a:r>
            <a:br>
              <a:rPr lang="en-US" altLang="ko-KR" sz="5400" dirty="0">
                <a:ea typeface="맑은 고딕"/>
              </a:rPr>
            </a:br>
            <a:r>
              <a:rPr lang="en-US" altLang="ko-KR" sz="5400" dirty="0">
                <a:ea typeface="맑은 고딕"/>
              </a:rPr>
              <a:t>python</a:t>
            </a:r>
            <a:r>
              <a:rPr lang="ko-KR" altLang="en-US" sz="5400" dirty="0">
                <a:ea typeface="맑은 고딕"/>
              </a:rPr>
              <a:t>개발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학과 </a:t>
            </a:r>
            <a:r>
              <a:rPr lang="en-US" altLang="ko-KR" sz="1700" dirty="0">
                <a:ea typeface="맑은 고딕"/>
              </a:rPr>
              <a:t>: </a:t>
            </a:r>
            <a:r>
              <a:rPr lang="ko-KR" altLang="en-US" sz="1700" dirty="0">
                <a:ea typeface="맑은 고딕"/>
              </a:rPr>
              <a:t>산업인공지능학과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학번 : 2025254011</a:t>
            </a:r>
            <a:endParaRPr lang="ko-KR" altLang="en-US" sz="1700" dirty="0">
              <a:ea typeface="맑은 고딕" panose="020B0503020000020004" pitchFamily="34" charset="-127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성명 : 김완수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700" dirty="0">
              <a:ea typeface="맑은 고딕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29F5-7CDE-2C90-8DF6-94D30A4B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49" r="22710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A8D6-CBF3-B368-C657-3E0068DF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96F8-B329-E10D-7DBB-40B582FA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배경 및 목적</a:t>
            </a:r>
          </a:p>
          <a:p>
            <a:pPr marL="0" indent="0">
              <a:buNone/>
            </a:pPr>
            <a:r>
              <a:rPr lang="en-US" altLang="ko-KR" dirty="0"/>
              <a:t>2.    </a:t>
            </a:r>
            <a:r>
              <a:rPr lang="ko-KR" altLang="en-US" dirty="0"/>
              <a:t>주요 내용</a:t>
            </a:r>
          </a:p>
        </p:txBody>
      </p:sp>
    </p:spTree>
    <p:extLst>
      <p:ext uri="{BB962C8B-B14F-4D97-AF65-F5344CB8AC3E}">
        <p14:creationId xmlns:p14="http://schemas.microsoft.com/office/powerpoint/2010/main" val="17865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732-2101-55F8-C6E6-CD15DEBD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및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2D84-A826-B986-D9B0-3CF51B8E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딥러닝 학습을 위한 이미지 인식</a:t>
            </a:r>
            <a:r>
              <a:rPr lang="en-US" altLang="ko-KR" dirty="0"/>
              <a:t>, and gate </a:t>
            </a:r>
            <a:r>
              <a:rPr lang="ko-KR" altLang="en-US" dirty="0"/>
              <a:t>등 </a:t>
            </a:r>
            <a:r>
              <a:rPr lang="en-US" altLang="ko-KR" dirty="0"/>
              <a:t>python </a:t>
            </a:r>
            <a:r>
              <a:rPr lang="ko-KR" altLang="en-US" dirty="0"/>
              <a:t>코드 개발</a:t>
            </a:r>
          </a:p>
        </p:txBody>
      </p:sp>
    </p:spTree>
    <p:extLst>
      <p:ext uri="{BB962C8B-B14F-4D97-AF65-F5344CB8AC3E}">
        <p14:creationId xmlns:p14="http://schemas.microsoft.com/office/powerpoint/2010/main" val="37259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9210-BE4E-76D2-AE44-BEBD82F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추진 경과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7F5E-34BF-65BC-A647-A224B877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And gate </a:t>
            </a:r>
            <a:r>
              <a:rPr lang="ko-KR" altLang="en-US" dirty="0"/>
              <a:t>시각화 개발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Minst</a:t>
            </a:r>
            <a:r>
              <a:rPr lang="en-US" altLang="ko-KR" dirty="0"/>
              <a:t> </a:t>
            </a:r>
            <a:r>
              <a:rPr lang="ko-KR" altLang="en-US" dirty="0"/>
              <a:t>데이터 학습 개발</a:t>
            </a:r>
          </a:p>
        </p:txBody>
      </p:sp>
    </p:spTree>
    <p:extLst>
      <p:ext uri="{BB962C8B-B14F-4D97-AF65-F5344CB8AC3E}">
        <p14:creationId xmlns:p14="http://schemas.microsoft.com/office/powerpoint/2010/main" val="1909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AD9-DCC6-49C1-49C6-229484D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br>
              <a:rPr lang="ko-KR" altLang="en-US" dirty="0"/>
            </a:br>
            <a:r>
              <a:rPr lang="ko-KR" altLang="en-US" dirty="0"/>
              <a:t>1. </a:t>
            </a:r>
            <a:r>
              <a:rPr lang="en-US" altLang="ko-KR" dirty="0"/>
              <a:t>And </a:t>
            </a:r>
            <a:r>
              <a:rPr lang="ko-KR" altLang="en-US" dirty="0"/>
              <a:t>게이트 시각화 개발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B2D0-7556-5F79-EBA9-06EB5C0F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And </a:t>
            </a:r>
            <a:r>
              <a:rPr lang="ko-KR" altLang="en-US" dirty="0"/>
              <a:t>게이트 학습 방식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-  </a:t>
            </a:r>
            <a:r>
              <a:rPr lang="en-US" altLang="ko-KR" dirty="0" err="1"/>
              <a:t>gradien</a:t>
            </a:r>
            <a:r>
              <a:rPr lang="ko-KR" altLang="en-US" dirty="0"/>
              <a:t>를 통하여 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-  </a:t>
            </a:r>
            <a:r>
              <a:rPr lang="en-US" altLang="ko-KR" dirty="0"/>
              <a:t>matplotlib</a:t>
            </a:r>
            <a:r>
              <a:rPr lang="ko-KR" altLang="en-US" dirty="0"/>
              <a:t>를 통한 시각화 진행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5B092-5743-4805-85CF-2B4C0D90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47" y="1936376"/>
            <a:ext cx="5410017" cy="35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979B-37A7-9EE7-EB7E-AF15D98D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4E7-D439-9DFE-D255-F481BBA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주요 내용</a:t>
            </a:r>
            <a:br>
              <a:rPr lang="ko-KR" dirty="0"/>
            </a:br>
            <a:r>
              <a:rPr lang="en-US" altLang="ko-KR" dirty="0"/>
              <a:t>2</a:t>
            </a:r>
            <a:r>
              <a:rPr lang="ko-KR" dirty="0"/>
              <a:t>. </a:t>
            </a:r>
            <a:r>
              <a:rPr lang="en-US" altLang="ko-KR" dirty="0" err="1"/>
              <a:t>Minst</a:t>
            </a:r>
            <a:r>
              <a:rPr lang="ko-KR" altLang="en-US" dirty="0"/>
              <a:t> 데이터 학습 개발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3AF0-ED12-5E2B-23B6-693215B9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1. </a:t>
            </a:r>
            <a:r>
              <a:rPr lang="en-US" altLang="ko-KR" dirty="0" err="1"/>
              <a:t>Minst</a:t>
            </a:r>
            <a:r>
              <a:rPr lang="en-US" altLang="ko-KR" dirty="0"/>
              <a:t> </a:t>
            </a:r>
            <a:r>
              <a:rPr lang="ko-KR" altLang="en-US" dirty="0"/>
              <a:t>데이터셋을 통하여 학습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-  머신 러닝을 통한 학습 개발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69EED5-BD2A-4C8B-A638-2C7DBEC3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59" y="2014710"/>
            <a:ext cx="5836689" cy="41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딥러닝 python개발</vt:lpstr>
      <vt:lpstr>개요</vt:lpstr>
      <vt:lpstr>배경 및 목적</vt:lpstr>
      <vt:lpstr>추진 경과</vt:lpstr>
      <vt:lpstr>주요 내용 1. And 게이트 시각화 개발</vt:lpstr>
      <vt:lpstr>주요 내용 2. Minst 데이터 학습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필기인식  프로그램</dc:title>
  <dc:creator>USER</dc:creator>
  <cp:lastModifiedBy>김완수</cp:lastModifiedBy>
  <cp:revision>6</cp:revision>
  <dcterms:created xsi:type="dcterms:W3CDTF">2025-06-16T10:14:39Z</dcterms:created>
  <dcterms:modified xsi:type="dcterms:W3CDTF">2025-08-05T11:55:55Z</dcterms:modified>
</cp:coreProperties>
</file>