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8" r:id="rId1"/>
  </p:sldMasterIdLst>
  <p:notesMasterIdLst>
    <p:notesMasterId r:id="rId5"/>
  </p:notesMasterIdLst>
  <p:sldIdLst>
    <p:sldId id="304" r:id="rId2"/>
    <p:sldId id="305" r:id="rId3"/>
    <p:sldId id="311" r:id="rId4"/>
  </p:sldIdLst>
  <p:sldSz cx="9144000" cy="6858000" type="screen4x3"/>
  <p:notesSz cx="6807200" cy="9939338"/>
  <p:embeddedFontLst>
    <p:embeddedFont>
      <p:font typeface="현대하모니 B" panose="020B0600000101010101" charset="-127"/>
      <p:regular r:id="rId6"/>
    </p:embeddedFont>
    <p:embeddedFont>
      <p:font typeface="맑은 고딕" panose="020B0503020000020004" pitchFamily="50" charset="-127"/>
      <p:regular r:id="rId7"/>
      <p:bold r:id="rId8"/>
    </p:embeddedFont>
    <p:embeddedFont>
      <p:font typeface="현대하모니 L" panose="02020603020101020101" pitchFamily="18" charset="-127"/>
      <p:regular r:id="rId9"/>
    </p:embeddedFont>
    <p:embeddedFont>
      <p:font typeface="현대하모니 M" panose="02020603020101020101" pitchFamily="18" charset="-127"/>
      <p:regular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>
          <p15:clr>
            <a:srgbClr val="A4A3A4"/>
          </p15:clr>
        </p15:guide>
        <p15:guide id="2" orient="horz" pos="1344" userDrawn="1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pos="204">
          <p15:clr>
            <a:srgbClr val="A4A3A4"/>
          </p15:clr>
        </p15:guide>
        <p15:guide id="5" pos="657">
          <p15:clr>
            <a:srgbClr val="A4A3A4"/>
          </p15:clr>
        </p15:guide>
        <p15:guide id="6" pos="739">
          <p15:clr>
            <a:srgbClr val="A4A3A4"/>
          </p15:clr>
        </p15:guide>
        <p15:guide id="7" pos="56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61" autoAdjust="0"/>
    <p:restoredTop sz="90436" autoAdjust="0"/>
  </p:normalViewPr>
  <p:slideViewPr>
    <p:cSldViewPr>
      <p:cViewPr varScale="1">
        <p:scale>
          <a:sx n="83" d="100"/>
          <a:sy n="83" d="100"/>
        </p:scale>
        <p:origin x="1152" y="77"/>
      </p:cViewPr>
      <p:guideLst>
        <p:guide orient="horz" pos="572"/>
        <p:guide orient="horz" pos="1344"/>
        <p:guide orient="horz" pos="4110"/>
        <p:guide pos="204"/>
        <p:guide pos="657"/>
        <p:guide pos="739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0FFDF-6087-4C68-A0F6-7A8F5DB2064D}" type="datetimeFigureOut">
              <a:rPr lang="ko-KR" altLang="en-US" smtClean="0"/>
              <a:t>2024-02-20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ABEAF-7883-4AB4-AA53-21BF3B69CA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0742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 userDrawn="1"/>
        </p:nvGrpSpPr>
        <p:grpSpPr bwMode="auto">
          <a:xfrm>
            <a:off x="249116" y="2689225"/>
            <a:ext cx="8642838" cy="230188"/>
            <a:chOff x="329" y="1821"/>
            <a:chExt cx="6071" cy="0"/>
          </a:xfrm>
        </p:grpSpPr>
        <p:sp>
          <p:nvSpPr>
            <p:cNvPr id="3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6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059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7F7F7F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1A3484C3-E6EE-45F4-91FA-4597E531ABF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53783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FEB439D3-A3F5-4109-85E7-E7DB8406AD2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673001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2BDCE3BC-D60D-4F53-860E-080399B78F0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53569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A1491DD5-6780-497F-BB90-9B43B5D2D47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331586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3CE2101D-E8A1-4E4B-9357-2F555631303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49179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783E4154-011F-41D4-B883-2C33AA0FB0E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897253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5AB3E9D4-B942-4986-94E6-E5936C93BCB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10869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26A517CC-1B4C-4404-B46E-859720D26C1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39811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F3AB6D40-5842-4613-94E1-8D3DA7F922F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75228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328F8191-ABC5-4911-B3C9-57C933A37D5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277930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96956A22-3160-455D-A45A-A5F4997456D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570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4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5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6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제목 개체 틀 1"/>
          <p:cNvSpPr>
            <a:spLocks noGrp="1"/>
          </p:cNvSpPr>
          <p:nvPr>
            <p:ph type="title"/>
          </p:nvPr>
        </p:nvSpPr>
        <p:spPr bwMode="auto">
          <a:xfrm>
            <a:off x="264067" y="92522"/>
            <a:ext cx="7963724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2EA9D421-A56E-4437-A681-3FAA6ED4E06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95331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9DD450F4-2153-4679-BB4C-BA7A27EA977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6536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698F841A-2582-4F70-BC47-3D8917B8FD3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13629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FB580654-C692-4D58-BA9E-9789AA92FD8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0736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630765FC-7ADF-420E-9CBA-A22B4E3C38D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645492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17D1BBB7-2086-4DD5-99A4-7430A2CA676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651086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8644011D-C06E-418C-907F-5A050B002EB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7144682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36711FFD-B257-4ED1-A53F-9E8C0267516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741580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619DC06D-C2C4-4958-B21A-1336CD85B71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92605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EC92705A-0DCE-4CB8-9562-A30291D2F94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896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D13A0134-9D9C-49C6-8742-292A3B4B1D9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777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EDC38D1F-E550-412E-B8A2-CF07D4ACC01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186035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ADC29641-6627-4E8A-A223-286537743EB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88852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34C690CB-588C-4D94-B69A-0387ED33826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90909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4BC96009-E069-450B-8FEE-DF1F25DAF0C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00517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24D1B042-102C-4895-8869-16EC30F563C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281336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 userDrawn="1"/>
        </p:nvGrpSpPr>
        <p:grpSpPr bwMode="auto">
          <a:xfrm>
            <a:off x="249116" y="2689225"/>
            <a:ext cx="8642838" cy="230188"/>
            <a:chOff x="329" y="1821"/>
            <a:chExt cx="6071" cy="0"/>
          </a:xfrm>
        </p:grpSpPr>
        <p:sp>
          <p:nvSpPr>
            <p:cNvPr id="3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900" b="1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900" b="1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83645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900" b="1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900" b="1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pic>
        <p:nvPicPr>
          <p:cNvPr id="7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251520" y="186210"/>
            <a:ext cx="6212612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45125" y="980728"/>
            <a:ext cx="2904253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6275D6C4-237F-4C74-825C-63C60C05BF2B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39212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74943-CAE4-4A40-94E2-E17992115B50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2024-02-20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0E917-1C8F-4037-8FEA-730DA828AAF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54095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900" b="1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900" b="1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pic>
        <p:nvPicPr>
          <p:cNvPr id="7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251520" y="186210"/>
            <a:ext cx="6212612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45125" y="980728"/>
            <a:ext cx="2904253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CDE7C862-06BA-432E-9CAC-18C2C0ED1EC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179351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664" y="6584955"/>
            <a:ext cx="57882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7"/>
          <p:cNvGrpSpPr>
            <a:grpSpLocks/>
          </p:cNvGrpSpPr>
          <p:nvPr userDrawn="1"/>
        </p:nvGrpSpPr>
        <p:grpSpPr bwMode="auto">
          <a:xfrm>
            <a:off x="250581" y="908050"/>
            <a:ext cx="8639908" cy="0"/>
            <a:chOff x="271463" y="1052736"/>
            <a:chExt cx="9359900" cy="0"/>
          </a:xfrm>
        </p:grpSpPr>
        <p:cxnSp>
          <p:nvCxnSpPr>
            <p:cNvPr id="4" name="직선 연결선 3"/>
            <p:cNvCxnSpPr/>
            <p:nvPr userDrawn="1"/>
          </p:nvCxnSpPr>
          <p:spPr>
            <a:xfrm>
              <a:off x="271463" y="1052736"/>
              <a:ext cx="5945187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 userDrawn="1"/>
          </p:nvCxnSpPr>
          <p:spPr>
            <a:xfrm>
              <a:off x="6246813" y="1052736"/>
              <a:ext cx="338455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제목 1"/>
          <p:cNvSpPr txBox="1">
            <a:spLocks/>
          </p:cNvSpPr>
          <p:nvPr userDrawn="1"/>
        </p:nvSpPr>
        <p:spPr bwMode="auto">
          <a:xfrm>
            <a:off x="252046" y="419100"/>
            <a:ext cx="4585189" cy="508000"/>
          </a:xfrm>
          <a:prstGeom prst="rect">
            <a:avLst/>
          </a:prstGeom>
          <a:noFill/>
          <a:ln>
            <a:noFill/>
          </a:ln>
        </p:spPr>
        <p:txBody>
          <a:bodyPr lIns="95784" tIns="47892" rIns="95784" bIns="47892" anchor="ctr"/>
          <a:lstStyle>
            <a:lvl1pPr eaLnBrk="0" hangingPunct="0">
              <a:defRPr kumimoji="1" sz="1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b="0" dirty="0">
              <a:solidFill>
                <a:prstClr val="black"/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1477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8F458043-48A3-4A8E-BFF2-38656769428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0119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45CDE147-3FCA-4566-95AC-2D2AB0A62F3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5199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BB546E44-96FC-4F87-A8CB-04D52610E8B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775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181A751E-9A38-4087-9016-62D75AA1C7A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145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C6342458-0BA9-4EF1-BB32-8675B0E210C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4393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C095F0C1-46FB-4BFB-8FC8-0A8DB0AC367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8398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9C2C0F06-BE75-46E7-8F6A-6F71AE3D086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46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7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6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251520" y="186210"/>
            <a:ext cx="6212612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45130" y="980728"/>
            <a:ext cx="2904253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880058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373342D9-B6D0-444D-AE8C-DBDE68277BB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2465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4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5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6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개체 틀 1"/>
          <p:cNvSpPr>
            <a:spLocks noGrp="1"/>
          </p:cNvSpPr>
          <p:nvPr>
            <p:ph type="title"/>
          </p:nvPr>
        </p:nvSpPr>
        <p:spPr bwMode="auto">
          <a:xfrm>
            <a:off x="264067" y="92522"/>
            <a:ext cx="7963724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1C2AEA8F-274D-46B9-BB50-49CD8A6D1D2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3038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4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5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6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제목 개체 틀 1"/>
          <p:cNvSpPr>
            <a:spLocks noGrp="1"/>
          </p:cNvSpPr>
          <p:nvPr>
            <p:ph type="title"/>
          </p:nvPr>
        </p:nvSpPr>
        <p:spPr bwMode="auto">
          <a:xfrm>
            <a:off x="264067" y="92522"/>
            <a:ext cx="7963724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CBABFD7B-D8CB-4F5F-BDA6-281DC73A0B7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56601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4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5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6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제목 개체 틀 1"/>
          <p:cNvSpPr>
            <a:spLocks noGrp="1"/>
          </p:cNvSpPr>
          <p:nvPr>
            <p:ph type="title"/>
          </p:nvPr>
        </p:nvSpPr>
        <p:spPr bwMode="auto">
          <a:xfrm>
            <a:off x="264067" y="92522"/>
            <a:ext cx="7963724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B9AAB36C-A0E1-48CF-B027-94A7625F95D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5148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4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5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6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제목 개체 틀 1"/>
          <p:cNvSpPr>
            <a:spLocks noGrp="1"/>
          </p:cNvSpPr>
          <p:nvPr>
            <p:ph type="title"/>
          </p:nvPr>
        </p:nvSpPr>
        <p:spPr bwMode="auto">
          <a:xfrm>
            <a:off x="264067" y="92522"/>
            <a:ext cx="7963724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270076C5-DAB9-4B92-A2D9-F8CF9FE16F4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68741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4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5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6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개체 틀 1"/>
          <p:cNvSpPr>
            <a:spLocks noGrp="1"/>
          </p:cNvSpPr>
          <p:nvPr>
            <p:ph type="title"/>
          </p:nvPr>
        </p:nvSpPr>
        <p:spPr bwMode="auto">
          <a:xfrm>
            <a:off x="264067" y="92522"/>
            <a:ext cx="7963724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6E10DFAE-A0B7-4291-8DB9-B7A94882E57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585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4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5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6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개체 틀 1"/>
          <p:cNvSpPr>
            <a:spLocks noGrp="1"/>
          </p:cNvSpPr>
          <p:nvPr>
            <p:ph type="title"/>
          </p:nvPr>
        </p:nvSpPr>
        <p:spPr bwMode="auto">
          <a:xfrm>
            <a:off x="264067" y="92522"/>
            <a:ext cx="7963724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EA215AD4-B5EB-4482-B532-EA3AEE3B078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47266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4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5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6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개체 틀 1"/>
          <p:cNvSpPr>
            <a:spLocks noGrp="1"/>
          </p:cNvSpPr>
          <p:nvPr>
            <p:ph type="title"/>
          </p:nvPr>
        </p:nvSpPr>
        <p:spPr bwMode="auto">
          <a:xfrm>
            <a:off x="264067" y="92522"/>
            <a:ext cx="7963724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9382323F-14F3-47D3-AE3B-5A7827AB8F0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5871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4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5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6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개체 틀 1"/>
          <p:cNvSpPr>
            <a:spLocks noGrp="1"/>
          </p:cNvSpPr>
          <p:nvPr>
            <p:ph type="title"/>
          </p:nvPr>
        </p:nvSpPr>
        <p:spPr bwMode="auto">
          <a:xfrm>
            <a:off x="264067" y="92522"/>
            <a:ext cx="7963724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AF26BC58-2616-4B37-B387-2664AADA11B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006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4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5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6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개체 틀 1"/>
          <p:cNvSpPr>
            <a:spLocks noGrp="1"/>
          </p:cNvSpPr>
          <p:nvPr>
            <p:ph type="title"/>
          </p:nvPr>
        </p:nvSpPr>
        <p:spPr bwMode="auto">
          <a:xfrm>
            <a:off x="264067" y="92522"/>
            <a:ext cx="7963724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3F80E6D9-BFBA-4E36-8F35-7C769FBD7D2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82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A9D22-075B-429E-839F-13FF9C0EDF8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5302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45D4327D-93A7-4A6E-8259-7F8BB996155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7335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FC9E5BA6-FA36-44B3-A845-CF6D8D065D0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7638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D345E60E-7099-4E06-A460-3A3295CCA98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45624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CC205B61-90FA-4E1A-82B1-285AEC9DAAA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13866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FC080E92-9362-4D5C-90BA-275585CDDF3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88442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8DE45AD2-6C19-447D-AE9D-FE4ED4B3AB3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53792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F08434B4-0F11-46E6-8639-7E16BD89083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44646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C9B2278D-5D24-4F0A-9B3C-1473189CBFD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18945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FFBF64BF-C3A4-4C5C-A120-EB465EA3D756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19782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60736590-003A-4F14-B765-6DC61C9BB9A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604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 userDrawn="1"/>
        </p:nvSpPr>
        <p:spPr bwMode="auto">
          <a:xfrm>
            <a:off x="252046" y="419100"/>
            <a:ext cx="4585189" cy="508000"/>
          </a:xfrm>
          <a:prstGeom prst="rect">
            <a:avLst/>
          </a:prstGeom>
          <a:noFill/>
          <a:ln>
            <a:noFill/>
          </a:ln>
        </p:spPr>
        <p:txBody>
          <a:bodyPr lIns="95784" tIns="47892" rIns="95784" bIns="47892" anchor="ctr"/>
          <a:lstStyle>
            <a:lvl1pPr eaLnBrk="0" hangingPunct="0">
              <a:defRPr kumimoji="1" sz="1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b="0" dirty="0">
              <a:solidFill>
                <a:prstClr val="black"/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sp>
        <p:nvSpPr>
          <p:cNvPr id="4" name="Line 10"/>
          <p:cNvSpPr>
            <a:spLocks noChangeShapeType="1"/>
          </p:cNvSpPr>
          <p:nvPr/>
        </p:nvSpPr>
        <p:spPr bwMode="auto">
          <a:xfrm flipV="1">
            <a:off x="252046" y="692696"/>
            <a:ext cx="8568426" cy="10567"/>
          </a:xfrm>
          <a:prstGeom prst="line">
            <a:avLst/>
          </a:prstGeom>
          <a:noFill/>
          <a:ln w="25400">
            <a:solidFill>
              <a:srgbClr val="AEAE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57263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900" dirty="0">
              <a:solidFill>
                <a:prstClr val="black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10533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E237AE9D-3DCE-4594-9B14-31529757CBB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619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C604F100-A4BB-4588-A13D-A190D78DD0C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6238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F6E6448E-AF66-4094-B531-7506EBD0770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28373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962E0A75-F496-4C43-A872-AE2ABFC1589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2299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04929061-A588-4B26-90B9-C75C8F53758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2184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0E30DBF6-D1FC-45DB-B4D5-019DF5C3938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3681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F16CD1EF-8556-4173-A775-C14E329ACE2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3704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4F43A8E9-5DD8-497A-AC09-9B285B26C59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578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83F46624-D564-44D2-8D06-C2583A4A95A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293785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B750AEC4-6D59-4F48-B393-2D22ECA9DA2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21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dirty="0">
                <a:solidFill>
                  <a:srgbClr val="000000"/>
                </a:solidFill>
              </a:endParaRPr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7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6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251520" y="186210"/>
            <a:ext cx="6212612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45130" y="980728"/>
            <a:ext cx="2904253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E4269671-25A3-434C-BC43-F150331B013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39143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B8E345A5-6CB1-41E6-A9C3-ADDD1B67669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196460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17A570B3-9702-40A8-88CB-A574D99FDEA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46798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E7704D74-30F3-4A58-BE97-5136A4ECED0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700675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1A39837B-7D3F-4CEA-B211-F40F428151E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74913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12F18E7C-9D8F-4878-8161-E389E9EDBCD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179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34FC5994-C09A-48CB-8AC3-0AC83571FD8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803626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01FC2092-B255-4133-B69A-ABAAB3A43E7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008630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EB5E0C71-73A5-4A2C-9BCF-58EC2B60023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39728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50DB9425-014F-414F-9016-88DF9B0398B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177664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7184B53D-18EC-4B66-AC01-0942B6B0F28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26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 userDrawn="1"/>
        </p:nvGrpSpPr>
        <p:grpSpPr bwMode="auto">
          <a:xfrm>
            <a:off x="249116" y="2689225"/>
            <a:ext cx="8642838" cy="230188"/>
            <a:chOff x="329" y="1821"/>
            <a:chExt cx="6071" cy="0"/>
          </a:xfrm>
        </p:grpSpPr>
        <p:sp>
          <p:nvSpPr>
            <p:cNvPr id="3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385181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1A7A070B-6B83-4266-A3DB-D8585EA64C0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96008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31E7A765-540F-4A11-B680-291CE416E2D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988387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2ADDAAD5-919B-47BC-A266-F15F1D627F26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77321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9CF28C36-10D4-4398-B638-34773790BE9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939207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A6D123BA-8A23-4BBC-B272-AECB0053388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56708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072D7319-1841-455F-91A9-DD07D5AE8B6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748185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06F5EA92-EC6B-4216-86F4-6D38F35757C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90861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755FDB0E-5E14-4CFD-823B-A5095CFADDB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591574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453A616A-B240-40E2-A8A8-B76BE2D4D2F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398011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12307131-EB8A-44B7-8605-07B1AC59F9E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933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2EAC0DEA-D4D2-4476-BDE5-97B675E2EEF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438460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D2CDEA24-E661-4A82-8A64-9CD9D290C99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106899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9AB6AE57-0112-4BCD-A76F-A2154412930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756344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1012AA01-BDEE-44B0-AC40-56936A45982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84745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8CA3DD6B-A1FC-402C-B326-B40F44D74AE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27618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5A043E50-6C8B-49F6-BEEA-18993B457BA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25787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62F8A6E8-47CA-472E-9676-4E3E760B396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713895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3489E159-1D01-43BA-A44C-6BFCF1892FA6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820412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8B5572FF-FD46-4645-B698-51A1C38594A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8979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D2CD9610-D09F-4AC0-94A8-A377777DD26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12115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E56C592C-8021-4631-BA5C-9D9A596EDBD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179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7C11185D-2C18-4377-8DE9-A912E84B460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665470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9445831A-E88A-472D-994D-0829AEA198E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829858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79EA2A92-CF2D-40F3-8EB9-3A91FA2BAED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470291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66FD9661-BD2E-4A04-AAF7-E038AE11604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957445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215289ED-2C7D-4C4F-993D-4BB30A7F2F4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874732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D9C4E137-37E4-43D4-8B33-C2C73F5EE0F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72599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7398914A-CE5E-46F5-8364-9D4F2AF6F2E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157447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5931E8F9-629D-4DF1-9A94-637EDA7256A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637189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6C95C76E-4238-4A0F-9E9A-E3001DDC6A3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88881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8F2208D6-33A0-4EF4-84D9-9D786D5A2D06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45826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65D6DF9E-9F81-4252-ABDE-57973441E55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570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5BE9234A-5E31-4E19-AB2E-7FF2671A244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68546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E0698CA3-4557-4CB3-A29E-19A3245DBFF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00176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C3CC0278-94E4-4E8B-8007-3173E63E563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560646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5064ECFB-6FE6-4D02-9F79-B8F109CBF296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44475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549498E9-D413-41FA-9DA1-657AC1867F9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12501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47CA45A4-45A3-40D1-9D6E-F0F4E1E2202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309634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34D8D123-24F9-49C9-9378-1B1D08545EB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795323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2495F541-E6FC-470E-9E93-452F865B71F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287215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8AD55886-8320-4A4A-90E6-83ADBCBDD46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987091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ADBA09B3-687A-4802-A1B5-31E8B03A7586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3302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52046" y="703263"/>
            <a:ext cx="8639908" cy="277812"/>
            <a:chOff x="329" y="1821"/>
            <a:chExt cx="6071" cy="0"/>
          </a:xfrm>
        </p:grpSpPr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 dirty="0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54" y="6584955"/>
            <a:ext cx="5802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D4344D63-D899-43F6-BD73-0D66754F4E5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19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28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126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slideLayout" Target="../slideLayouts/slideLayout116.xml"/><Relationship Id="rId124" Type="http://schemas.openxmlformats.org/officeDocument/2006/relationships/slideLayout" Target="../slideLayouts/slideLayout124.xml"/><Relationship Id="rId12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127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125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65"/>
            <a:ext cx="21336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300">
                <a:solidFill>
                  <a:srgbClr val="898989"/>
                </a:solidFill>
                <a:latin typeface="현대하모니 L" pitchFamily="18" charset="-127"/>
                <a:ea typeface="맑은 고딕" pitchFamily="50" charset="-127"/>
              </a:defRPr>
            </a:lvl1pPr>
          </a:lstStyle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65"/>
            <a:ext cx="28956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3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65"/>
            <a:ext cx="21336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solidFill>
                  <a:srgbClr val="898989"/>
                </a:solidFill>
                <a:latin typeface="현대하모니 L" pitchFamily="18" charset="-127"/>
                <a:ea typeface="맑은 고딕" pitchFamily="50" charset="-127"/>
              </a:defRPr>
            </a:lvl1pPr>
          </a:lstStyle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fld id="{02849F92-1E14-4B44-B31B-C90B3397D7B6}" type="slidenum">
              <a:rPr lang="ko-KR" altLang="en-US"/>
              <a:pPr defTabSz="957263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191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696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20" r:id="rId14"/>
    <p:sldLayoutId id="2147483722" r:id="rId15"/>
    <p:sldLayoutId id="2147483723" r:id="rId16"/>
    <p:sldLayoutId id="2147483724" r:id="rId17"/>
    <p:sldLayoutId id="2147483725" r:id="rId18"/>
    <p:sldLayoutId id="2147483726" r:id="rId19"/>
    <p:sldLayoutId id="2147483727" r:id="rId20"/>
    <p:sldLayoutId id="2147483728" r:id="rId21"/>
    <p:sldLayoutId id="2147483729" r:id="rId22"/>
    <p:sldLayoutId id="2147483730" r:id="rId23"/>
    <p:sldLayoutId id="2147483731" r:id="rId24"/>
    <p:sldLayoutId id="2147483732" r:id="rId25"/>
    <p:sldLayoutId id="2147483733" r:id="rId26"/>
    <p:sldLayoutId id="2147483734" r:id="rId27"/>
    <p:sldLayoutId id="2147483735" r:id="rId28"/>
    <p:sldLayoutId id="2147483736" r:id="rId29"/>
    <p:sldLayoutId id="2147483737" r:id="rId30"/>
    <p:sldLayoutId id="2147483738" r:id="rId31"/>
    <p:sldLayoutId id="2147483739" r:id="rId32"/>
    <p:sldLayoutId id="2147483740" r:id="rId33"/>
    <p:sldLayoutId id="2147483741" r:id="rId34"/>
    <p:sldLayoutId id="2147483742" r:id="rId35"/>
    <p:sldLayoutId id="2147483743" r:id="rId36"/>
    <p:sldLayoutId id="2147483744" r:id="rId37"/>
    <p:sldLayoutId id="2147483745" r:id="rId38"/>
    <p:sldLayoutId id="2147483746" r:id="rId39"/>
    <p:sldLayoutId id="2147483747" r:id="rId40"/>
    <p:sldLayoutId id="2147483748" r:id="rId41"/>
    <p:sldLayoutId id="2147483749" r:id="rId42"/>
    <p:sldLayoutId id="2147483750" r:id="rId43"/>
    <p:sldLayoutId id="2147483751" r:id="rId44"/>
    <p:sldLayoutId id="2147483752" r:id="rId45"/>
    <p:sldLayoutId id="2147483753" r:id="rId46"/>
    <p:sldLayoutId id="2147483754" r:id="rId47"/>
    <p:sldLayoutId id="2147483755" r:id="rId48"/>
    <p:sldLayoutId id="2147483756" r:id="rId49"/>
    <p:sldLayoutId id="2147483757" r:id="rId50"/>
    <p:sldLayoutId id="2147483758" r:id="rId51"/>
    <p:sldLayoutId id="2147483759" r:id="rId52"/>
    <p:sldLayoutId id="2147483760" r:id="rId53"/>
    <p:sldLayoutId id="2147483761" r:id="rId54"/>
    <p:sldLayoutId id="2147483762" r:id="rId55"/>
    <p:sldLayoutId id="2147483763" r:id="rId56"/>
    <p:sldLayoutId id="2147483764" r:id="rId57"/>
    <p:sldLayoutId id="2147483765" r:id="rId58"/>
    <p:sldLayoutId id="2147483766" r:id="rId59"/>
    <p:sldLayoutId id="2147483767" r:id="rId60"/>
    <p:sldLayoutId id="2147483768" r:id="rId61"/>
    <p:sldLayoutId id="2147483769" r:id="rId62"/>
    <p:sldLayoutId id="2147483770" r:id="rId63"/>
    <p:sldLayoutId id="2147483771" r:id="rId64"/>
    <p:sldLayoutId id="2147483772" r:id="rId65"/>
    <p:sldLayoutId id="2147483773" r:id="rId66"/>
    <p:sldLayoutId id="2147483774" r:id="rId67"/>
    <p:sldLayoutId id="2147483775" r:id="rId68"/>
    <p:sldLayoutId id="2147483776" r:id="rId69"/>
    <p:sldLayoutId id="2147483777" r:id="rId70"/>
    <p:sldLayoutId id="2147483778" r:id="rId71"/>
    <p:sldLayoutId id="2147483779" r:id="rId72"/>
    <p:sldLayoutId id="2147483780" r:id="rId73"/>
    <p:sldLayoutId id="2147483781" r:id="rId74"/>
    <p:sldLayoutId id="2147483782" r:id="rId75"/>
    <p:sldLayoutId id="2147483783" r:id="rId76"/>
    <p:sldLayoutId id="2147483784" r:id="rId77"/>
    <p:sldLayoutId id="2147483785" r:id="rId78"/>
    <p:sldLayoutId id="2147483786" r:id="rId79"/>
    <p:sldLayoutId id="2147483787" r:id="rId80"/>
    <p:sldLayoutId id="2147483788" r:id="rId81"/>
    <p:sldLayoutId id="2147483789" r:id="rId82"/>
    <p:sldLayoutId id="2147483790" r:id="rId83"/>
    <p:sldLayoutId id="2147483791" r:id="rId84"/>
    <p:sldLayoutId id="2147483792" r:id="rId85"/>
    <p:sldLayoutId id="2147483793" r:id="rId86"/>
    <p:sldLayoutId id="2147483794" r:id="rId87"/>
    <p:sldLayoutId id="2147483795" r:id="rId88"/>
    <p:sldLayoutId id="2147483796" r:id="rId89"/>
    <p:sldLayoutId id="2147483797" r:id="rId90"/>
    <p:sldLayoutId id="2147483798" r:id="rId91"/>
    <p:sldLayoutId id="2147483799" r:id="rId92"/>
    <p:sldLayoutId id="2147483800" r:id="rId93"/>
    <p:sldLayoutId id="2147483801" r:id="rId94"/>
    <p:sldLayoutId id="2147483802" r:id="rId95"/>
    <p:sldLayoutId id="2147483803" r:id="rId96"/>
    <p:sldLayoutId id="2147483804" r:id="rId97"/>
    <p:sldLayoutId id="2147483805" r:id="rId98"/>
    <p:sldLayoutId id="2147483806" r:id="rId99"/>
    <p:sldLayoutId id="2147483807" r:id="rId100"/>
    <p:sldLayoutId id="2147483808" r:id="rId101"/>
    <p:sldLayoutId id="2147483809" r:id="rId102"/>
    <p:sldLayoutId id="2147483810" r:id="rId103"/>
    <p:sldLayoutId id="2147483811" r:id="rId104"/>
    <p:sldLayoutId id="2147483812" r:id="rId105"/>
    <p:sldLayoutId id="2147483813" r:id="rId106"/>
    <p:sldLayoutId id="2147483814" r:id="rId107"/>
    <p:sldLayoutId id="2147483815" r:id="rId108"/>
    <p:sldLayoutId id="2147483816" r:id="rId109"/>
    <p:sldLayoutId id="2147483817" r:id="rId110"/>
    <p:sldLayoutId id="2147483818" r:id="rId111"/>
    <p:sldLayoutId id="2147483819" r:id="rId112"/>
    <p:sldLayoutId id="2147483820" r:id="rId113"/>
    <p:sldLayoutId id="2147483821" r:id="rId114"/>
    <p:sldLayoutId id="2147483822" r:id="rId115"/>
    <p:sldLayoutId id="2147483823" r:id="rId116"/>
    <p:sldLayoutId id="2147483824" r:id="rId117"/>
    <p:sldLayoutId id="2147483825" r:id="rId118"/>
    <p:sldLayoutId id="2147483826" r:id="rId119"/>
    <p:sldLayoutId id="2147483827" r:id="rId120"/>
    <p:sldLayoutId id="2147483828" r:id="rId121"/>
    <p:sldLayoutId id="2147483829" r:id="rId122"/>
    <p:sldLayoutId id="2147483830" r:id="rId123"/>
    <p:sldLayoutId id="2147483838" r:id="rId124"/>
    <p:sldLayoutId id="2147483839" r:id="rId125"/>
    <p:sldLayoutId id="2147483840" r:id="rId126"/>
    <p:sldLayoutId id="2147483842" r:id="rId127"/>
    <p:sldLayoutId id="2147483844" r:id="rId128"/>
  </p:sldLayoutIdLst>
  <p:hf hdr="0" ftr="0" dt="0"/>
  <p:txStyles>
    <p:titleStyle>
      <a:lvl1pPr algn="ctr" defTabSz="957263" rtl="0" eaLnBrk="0" fontAlgn="base" latinLnBrk="1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현대하모니 B" pitchFamily="18" charset="-127"/>
          <a:ea typeface="맑은 고딕" pitchFamily="50" charset="-127"/>
        </a:defRPr>
      </a:lvl2pPr>
      <a:lvl3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현대하모니 B" pitchFamily="18" charset="-127"/>
          <a:ea typeface="맑은 고딕" pitchFamily="50" charset="-127"/>
        </a:defRPr>
      </a:lvl3pPr>
      <a:lvl4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현대하모니 B" pitchFamily="18" charset="-127"/>
          <a:ea typeface="맑은 고딕" pitchFamily="50" charset="-127"/>
        </a:defRPr>
      </a:lvl4pPr>
      <a:lvl5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현대하모니 B" pitchFamily="18" charset="-127"/>
          <a:ea typeface="맑은 고딕" pitchFamily="50" charset="-127"/>
        </a:defRPr>
      </a:lvl5pPr>
      <a:lvl6pPr marL="41984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39694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59540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7938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38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813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bilint.com/_files/ugd/4ddc53_1a48df263f14467080f0c33a8af39598.pdf" TargetMode="External"/><Relationship Id="rId2" Type="http://schemas.openxmlformats.org/officeDocument/2006/relationships/hyperlink" Target="https://github.com/VainF/Torch-Pruning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HRNet/HRNet-Image-Classific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87337" y="1628800"/>
            <a:ext cx="8569325" cy="1704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0">
              <a:defRPr/>
            </a:pPr>
            <a:r>
              <a:rPr lang="ko-KR" altLang="en-US" sz="5400" u="sng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연구분야 소개</a:t>
            </a:r>
            <a:endParaRPr lang="ko-KR" altLang="en-US" sz="5400" dirty="0">
              <a:solidFill>
                <a:srgbClr val="00000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3200399" y="4431146"/>
            <a:ext cx="2743200" cy="46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0" lvl="1" algn="ctr" eaLnBrk="1" latinLnBrk="0" hangingPunct="1">
              <a:buNone/>
            </a:pPr>
            <a:r>
              <a:rPr kumimoji="0" lang="en-US" altLang="ko-KR" sz="1846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2024.  02 . 20 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9BC682BB-4828-0E6B-E836-ED1865DDC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00" y="3933056"/>
            <a:ext cx="3903209" cy="46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eaLnBrk="0" hangingPunct="0">
              <a:spcBef>
                <a:spcPct val="20000"/>
              </a:spcBef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0" lvl="1" algn="ctr" eaLnBrk="1" latinLnBrk="0" hangingPunct="1">
              <a:buNone/>
            </a:pPr>
            <a:r>
              <a:rPr kumimoji="0" lang="ko-KR" altLang="en-US" sz="1846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현대자동차 </a:t>
            </a:r>
            <a:r>
              <a:rPr kumimoji="0" lang="en-US" altLang="ko-KR" sz="1846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21</a:t>
            </a:r>
            <a:r>
              <a:rPr kumimoji="0" lang="ko-KR" altLang="en-US" sz="1846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 연구장학생 장수빈</a:t>
            </a:r>
            <a:endParaRPr kumimoji="0" lang="en-US" altLang="ko-KR" sz="1846" dirty="0">
              <a:solidFill>
                <a:srgbClr val="00000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015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574883"/>
              </p:ext>
            </p:extLst>
          </p:nvPr>
        </p:nvGraphicFramePr>
        <p:xfrm>
          <a:off x="285018" y="980729"/>
          <a:ext cx="8573964" cy="5472608"/>
        </p:xfrm>
        <a:graphic>
          <a:graphicData uri="http://schemas.openxmlformats.org/drawingml/2006/table">
            <a:tbl>
              <a:tblPr/>
              <a:tblGrid>
                <a:gridCol w="1373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6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88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55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소속대학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/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전공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세종대학교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/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지능기전공학과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성명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현대하모니 M" pitchFamily="18" charset="-127"/>
                          <a:ea typeface="현대하모니 M" pitchFamily="18" charset="-127"/>
                        </a:rPr>
                        <a:t>장수빈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55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연구실명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지능형 이동체 인식 연구실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(Intelligent Vehicle Perception Group, IVPG)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349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주요 연구분야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marR="0" lvl="0" indent="-171450" algn="l" defTabSz="957263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Camera 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기반 교통 참여자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차량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, 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보행자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, 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이륜차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, </a:t>
                      </a: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킥보드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)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 검출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/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위치 정확도 개선</a:t>
                      </a:r>
                      <a:b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</a:b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• Yolov4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네트워크 기반 차량 밑면 또는 밑면 중점 검출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큐보이드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 검출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)</a:t>
                      </a:r>
                    </a:p>
                    <a:p>
                      <a:pPr marL="171450" marR="0" lvl="0" indent="-171450" algn="l" defTabSz="957263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Human-Computer Interaction(HCI)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를 위한 얼굴 영상 기반 감정 인식</a:t>
                      </a:r>
                      <a:b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</a:b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• Multi-task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를 활용한 감정 인식 모델 개발 </a:t>
                      </a:r>
                      <a:b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</a:b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  -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HRNet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(High Resolution Network)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를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backbone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으로 하는 얼굴 랜드마크 검출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-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얼굴 감정 인식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, </a:t>
                      </a:r>
                      <a:b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</a:b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   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얼굴 영역 구분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-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얼굴 감정 인식 모델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 </a:t>
                      </a:r>
                      <a:b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</a:b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  -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얼굴 랜드마크 검출 또는 얼굴 영역 구분 수행하며 얻는 특징을 감정 인식 특징과 공유</a:t>
                      </a:r>
                      <a:b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</a:b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•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비디오 기반 감정 인식 모델 개발 </a:t>
                      </a:r>
                      <a:b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</a:b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  -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이미지 내 특징추출과 이미지 간 특징추출의 두 단계로 이루어진 모델 활용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:CNN + CNN, CNN + LSTM </a:t>
                      </a:r>
                    </a:p>
                    <a:p>
                      <a:pPr marL="171450" marR="0" lvl="0" indent="-171450" algn="l" defTabSz="957263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네트워크 경량화 </a:t>
                      </a:r>
                      <a:b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</a:b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- channel pruning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 방식의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'Torch-pruning'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을 적용하여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HRNet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기반의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multi-task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모델을 경량화</a:t>
                      </a:r>
                      <a:b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</a:b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-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Tensorflow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 Yolov3, Yolov4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에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channel pruning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및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QAT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적용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연구실 내 코드 사용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)</a:t>
                      </a:r>
                    </a:p>
                    <a:p>
                      <a:pPr marL="171450" marR="0" lvl="0" indent="-171450" algn="l" defTabSz="957263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임베딩</a:t>
                      </a:r>
                      <a:b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</a:b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- NPU (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모빌린트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) :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onnx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로 변환 후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qb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 SDK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를 이용</a:t>
                      </a:r>
                      <a:b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</a:b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- DSP (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퀄컴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) :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퀄컴칩이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 장착된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엣지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 디바이스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카메라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)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에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임베딩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- SNPE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SDK,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adb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사용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22681" y="332656"/>
            <a:ext cx="4249615" cy="339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414" tIns="44207" rIns="88414" bIns="44207"/>
          <a:lstStyle>
            <a:lvl1pPr defTabSz="957263" eaLnBrk="0" hangingPunct="0">
              <a:defRPr kumimoji="1" sz="1200" b="1" i="1">
                <a:solidFill>
                  <a:schemeClr val="bg1"/>
                </a:solidFill>
                <a:latin typeface="굴림" charset="-127"/>
                <a:ea typeface="굴림" charset="-127"/>
              </a:defRPr>
            </a:lvl1pPr>
            <a:lvl2pPr marL="742950" indent="-285750" defTabSz="957263" eaLnBrk="0" hangingPunct="0">
              <a:defRPr kumimoji="1" sz="1200" b="1" i="1">
                <a:solidFill>
                  <a:schemeClr val="bg1"/>
                </a:solidFill>
                <a:latin typeface="굴림" charset="-127"/>
                <a:ea typeface="굴림" charset="-127"/>
              </a:defRPr>
            </a:lvl2pPr>
            <a:lvl3pPr marL="1143000" indent="-228600" defTabSz="957263" eaLnBrk="0" hangingPunct="0">
              <a:defRPr kumimoji="1" sz="1200" b="1" i="1">
                <a:solidFill>
                  <a:schemeClr val="bg1"/>
                </a:solidFill>
                <a:latin typeface="굴림" charset="-127"/>
                <a:ea typeface="굴림" charset="-127"/>
              </a:defRPr>
            </a:lvl3pPr>
            <a:lvl4pPr marL="1600200" indent="-228600" defTabSz="957263" eaLnBrk="0" hangingPunct="0">
              <a:defRPr kumimoji="1" sz="1200" b="1" i="1">
                <a:solidFill>
                  <a:schemeClr val="bg1"/>
                </a:solidFill>
                <a:latin typeface="굴림" charset="-127"/>
                <a:ea typeface="굴림" charset="-127"/>
              </a:defRPr>
            </a:lvl4pPr>
            <a:lvl5pPr marL="2057400" indent="-228600" defTabSz="957263" eaLnBrk="0" hangingPunct="0">
              <a:defRPr kumimoji="1" sz="1200" b="1" i="1">
                <a:solidFill>
                  <a:schemeClr val="bg1"/>
                </a:solidFill>
                <a:latin typeface="굴림" charset="-127"/>
                <a:ea typeface="굴림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200" b="1" i="1">
                <a:solidFill>
                  <a:schemeClr val="bg1"/>
                </a:solidFill>
                <a:latin typeface="굴림" charset="-127"/>
                <a:ea typeface="굴림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200" b="1" i="1">
                <a:solidFill>
                  <a:schemeClr val="bg1"/>
                </a:solidFill>
                <a:latin typeface="굴림" charset="-127"/>
                <a:ea typeface="굴림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200" b="1" i="1">
                <a:solidFill>
                  <a:schemeClr val="bg1"/>
                </a:solidFill>
                <a:latin typeface="굴림" charset="-127"/>
                <a:ea typeface="굴림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200" b="1" i="1">
                <a:solidFill>
                  <a:schemeClr val="bg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46" i="0" dirty="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rPr>
              <a:t> ■</a:t>
            </a:r>
            <a:r>
              <a:rPr lang="en-US" altLang="ko-KR" sz="1846" b="0" i="0" dirty="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rPr>
              <a:t> </a:t>
            </a:r>
            <a:r>
              <a:rPr lang="ko-KR" altLang="en-US" sz="1846" b="0" i="0" dirty="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rPr>
              <a:t>연구분야</a:t>
            </a:r>
          </a:p>
        </p:txBody>
      </p:sp>
    </p:spTree>
    <p:extLst>
      <p:ext uri="{BB962C8B-B14F-4D97-AF65-F5344CB8AC3E}">
        <p14:creationId xmlns:p14="http://schemas.microsoft.com/office/powerpoint/2010/main" val="292897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F3225-918D-D027-0E21-6C251B2EF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89">
            <a:extLst>
              <a:ext uri="{FF2B5EF4-FFF2-40B4-BE49-F238E27FC236}">
                <a16:creationId xmlns:a16="http://schemas.microsoft.com/office/drawing/2014/main" id="{8C300A9C-7E36-42C2-E72D-4BA769166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541459"/>
              </p:ext>
            </p:extLst>
          </p:nvPr>
        </p:nvGraphicFramePr>
        <p:xfrm>
          <a:off x="317990" y="1107830"/>
          <a:ext cx="8573964" cy="3833338"/>
        </p:xfrm>
        <a:graphic>
          <a:graphicData uri="http://schemas.openxmlformats.org/drawingml/2006/table">
            <a:tbl>
              <a:tblPr/>
              <a:tblGrid>
                <a:gridCol w="1517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066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학위 예상 </a:t>
                      </a:r>
                      <a:r>
                        <a:rPr kumimoji="1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논문명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57263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실시간 에지 컴퓨팅을 위한 딥러닝 기반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Face Parsing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을 활용한 얼굴 영상 감정 인식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  <a:p>
                      <a:pPr marL="171450" marR="0" lvl="0" indent="-171450" algn="l" defTabSz="957263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실시간 에지 컴퓨팅을 위한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one-stage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검출 모델 기반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Multi-face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영상 감정 인식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267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관심 분야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57263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Multi-face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영상 감정 인식</a:t>
                      </a:r>
                      <a:b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</a:b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•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대부분의 영상 감정 인식은 얼굴 검출 모델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감정 인식 모델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2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개를 순차적으로 사용함</a:t>
                      </a:r>
                      <a:b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</a:b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•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여러 얼굴의 감정인식을 한 번에 수행하자는 아이디어</a:t>
                      </a:r>
                      <a:b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</a:b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• one-stage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검출 모델을 기반으로 하여 빠른 속도로 최대의 성능을 내는 것을 목표</a:t>
                      </a:r>
                      <a:b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</a:b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  <a:p>
                      <a:pPr marL="171450" marR="0" lvl="0" indent="-171450" algn="l" defTabSz="957263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경량화 및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임베딩</a:t>
                      </a:r>
                      <a:b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</a:b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•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제안하는 모델을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NPU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로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임베딩하는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 것을 최종 목표로 설정</a:t>
                      </a:r>
                      <a:b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</a:b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•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임베딩이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 가능하도록 모델을 설계하고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연산량에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 따라 경량화도 진행</a:t>
                      </a:r>
                      <a:b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</a:b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 Box 2">
            <a:extLst>
              <a:ext uri="{FF2B5EF4-FFF2-40B4-BE49-F238E27FC236}">
                <a16:creationId xmlns:a16="http://schemas.microsoft.com/office/drawing/2014/main" id="{4162FE22-C535-F751-1FBB-A6E536CF2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681" y="332656"/>
            <a:ext cx="4249615" cy="339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414" tIns="44207" rIns="88414" bIns="44207"/>
          <a:lstStyle>
            <a:lvl1pPr defTabSz="957263" eaLnBrk="0" hangingPunct="0">
              <a:defRPr kumimoji="1" sz="1200" b="1" i="1">
                <a:solidFill>
                  <a:schemeClr val="bg1"/>
                </a:solidFill>
                <a:latin typeface="굴림" charset="-127"/>
                <a:ea typeface="굴림" charset="-127"/>
              </a:defRPr>
            </a:lvl1pPr>
            <a:lvl2pPr marL="742950" indent="-285750" defTabSz="957263" eaLnBrk="0" hangingPunct="0">
              <a:defRPr kumimoji="1" sz="1200" b="1" i="1">
                <a:solidFill>
                  <a:schemeClr val="bg1"/>
                </a:solidFill>
                <a:latin typeface="굴림" charset="-127"/>
                <a:ea typeface="굴림" charset="-127"/>
              </a:defRPr>
            </a:lvl2pPr>
            <a:lvl3pPr marL="1143000" indent="-228600" defTabSz="957263" eaLnBrk="0" hangingPunct="0">
              <a:defRPr kumimoji="1" sz="1200" b="1" i="1">
                <a:solidFill>
                  <a:schemeClr val="bg1"/>
                </a:solidFill>
                <a:latin typeface="굴림" charset="-127"/>
                <a:ea typeface="굴림" charset="-127"/>
              </a:defRPr>
            </a:lvl3pPr>
            <a:lvl4pPr marL="1600200" indent="-228600" defTabSz="957263" eaLnBrk="0" hangingPunct="0">
              <a:defRPr kumimoji="1" sz="1200" b="1" i="1">
                <a:solidFill>
                  <a:schemeClr val="bg1"/>
                </a:solidFill>
                <a:latin typeface="굴림" charset="-127"/>
                <a:ea typeface="굴림" charset="-127"/>
              </a:defRPr>
            </a:lvl4pPr>
            <a:lvl5pPr marL="2057400" indent="-228600" defTabSz="957263" eaLnBrk="0" hangingPunct="0">
              <a:defRPr kumimoji="1" sz="1200" b="1" i="1">
                <a:solidFill>
                  <a:schemeClr val="bg1"/>
                </a:solidFill>
                <a:latin typeface="굴림" charset="-127"/>
                <a:ea typeface="굴림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200" b="1" i="1">
                <a:solidFill>
                  <a:schemeClr val="bg1"/>
                </a:solidFill>
                <a:latin typeface="굴림" charset="-127"/>
                <a:ea typeface="굴림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200" b="1" i="1">
                <a:solidFill>
                  <a:schemeClr val="bg1"/>
                </a:solidFill>
                <a:latin typeface="굴림" charset="-127"/>
                <a:ea typeface="굴림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200" b="1" i="1">
                <a:solidFill>
                  <a:schemeClr val="bg1"/>
                </a:solidFill>
                <a:latin typeface="굴림" charset="-127"/>
                <a:ea typeface="굴림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200" b="1" i="1">
                <a:solidFill>
                  <a:schemeClr val="bg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46" i="0" dirty="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rPr>
              <a:t> ■</a:t>
            </a:r>
            <a:r>
              <a:rPr lang="en-US" altLang="ko-KR" sz="1846" b="0" i="0" dirty="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rPr>
              <a:t> </a:t>
            </a:r>
            <a:r>
              <a:rPr lang="ko-KR" altLang="en-US" sz="1846" b="0" i="0" dirty="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rPr>
              <a:t>관심분야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B4C286-C76B-9519-13A3-4D16931263F1}"/>
              </a:ext>
            </a:extLst>
          </p:cNvPr>
          <p:cNvSpPr txBox="1"/>
          <p:nvPr/>
        </p:nvSpPr>
        <p:spPr>
          <a:xfrm>
            <a:off x="404107" y="5949280"/>
            <a:ext cx="8136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linkClick r:id="rId2"/>
              </a:rPr>
              <a:t>https://github.com/VainF/Torch-Pruning</a:t>
            </a:r>
            <a:endParaRPr lang="en-US" altLang="ko-KR" sz="1200" dirty="0">
              <a:hlinkClick r:id="rId3"/>
            </a:endParaRPr>
          </a:p>
          <a:p>
            <a:r>
              <a:rPr lang="en-US" altLang="ko-KR" sz="1200" dirty="0">
                <a:hlinkClick r:id="rId3"/>
              </a:rPr>
              <a:t>https://www.mobilint.com/_files/ugd/4ddc53_1a48df263f14467080f0c33a8af39598.pdf</a:t>
            </a:r>
            <a:endParaRPr lang="en-US" altLang="ko-KR" sz="1200" dirty="0">
              <a:hlinkClick r:id="rId4"/>
            </a:endParaRPr>
          </a:p>
          <a:p>
            <a:r>
              <a:rPr lang="en-US" altLang="ko-KR" sz="1200" dirty="0">
                <a:hlinkClick r:id="rId4"/>
              </a:rPr>
              <a:t>https://github.com/HRNet/HRNet-Image-Classification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399502499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7">
      <a:majorFont>
        <a:latin typeface="현대하모니 B"/>
        <a:ea typeface="맑은 고딕"/>
        <a:cs typeface=""/>
      </a:majorFont>
      <a:minorFont>
        <a:latin typeface="현대하모니 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4730</TotalTime>
  <Words>379</Words>
  <Application>Microsoft Office PowerPoint</Application>
  <PresentationFormat>화면 슬라이드 쇼(4:3)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Arial</vt:lpstr>
      <vt:lpstr>현대하모니 B</vt:lpstr>
      <vt:lpstr>현대하모니 M</vt:lpstr>
      <vt:lpstr>굴림</vt:lpstr>
      <vt:lpstr>Wingdings</vt:lpstr>
      <vt:lpstr>맑은 고딕</vt:lpstr>
      <vt:lpstr>현대하모니 L</vt:lpstr>
      <vt:lpstr>3_Office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jkljkl</dc:title>
  <dc:creator>Microsoft Corporation</dc:creator>
  <cp:lastModifiedBy>장수빈</cp:lastModifiedBy>
  <cp:revision>262</cp:revision>
  <cp:lastPrinted>2019-05-27T10:07:01Z</cp:lastPrinted>
  <dcterms:created xsi:type="dcterms:W3CDTF">2006-10-05T04:04:58Z</dcterms:created>
  <dcterms:modified xsi:type="dcterms:W3CDTF">2024-02-19T16:32:48Z</dcterms:modified>
</cp:coreProperties>
</file>