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4" r:id="rId10"/>
    <p:sldId id="266" r:id="rId11"/>
    <p:sldId id="273" r:id="rId12"/>
    <p:sldId id="271" r:id="rId13"/>
    <p:sldId id="265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7:46:14.1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0,'1'2,"0"-1,0 0,1 1,-1-1,0 0,1 0,-1 0,1 0,-1-1,1 1,-1 0,1-1,0 1,-1-1,1 1,0-1,0 0,-1 1,3-1,-1 0,55 8,1-3,112-5,-81-2,2217 1,-2269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7:47:11.20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0,'2841'0,"-2820"0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650A-CAFC-4A08-B237-7970368C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710B1-C540-466E-B58C-E5B2D825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684E4-A7CA-49BC-B40E-E4E1EDD6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1D018-3724-4F86-A94E-D25EEA49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FEBF-941C-4CBB-A5F0-843C29D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1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4B88-8FB9-4FCE-9F3D-8C3E992A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74386-CA02-45E1-8982-BD77118C2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C2E9-2578-43DA-A5E6-84803E6A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B69E-A39D-4C58-A7C1-88114AE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C620-86AF-4763-A658-08A6846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231EF-B528-4E21-B5F0-C20C1ACD9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42388-05CA-4188-8302-BB08B92F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E286-0823-46FE-801E-F77F8AD0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B525B-9898-4316-AD54-9CDE53A0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62B8-AC35-4BE3-BB1D-ED02480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E44F-6B6F-4405-A271-7934010F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CFA13-B8FA-4DB5-B3DF-4713A0AE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33C24-A547-44C7-A160-84293036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8F62C-43CB-4D79-A4CD-DD2032E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0031D-9309-4983-B25F-B4248D7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638B-FF16-4A49-9325-86D36A6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BA138-2417-4701-86BD-E5BAD178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3E56-9A64-4B73-927F-9CB0C203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6CC7A-AFFF-41CC-9120-A33B3A13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85850-D348-405D-8A94-CF7994F7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D6A5-706F-4B86-B4C2-D03B817D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19FCE-F563-4061-90D1-1DDBD7CD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61662-D1EB-440B-9A74-0777688A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8C143-EDFD-4E4F-96D0-CA4E5A8E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5E9BF-74CB-47A2-ACBD-906811E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8CA3F-1205-49CF-8BB7-F4C8A9E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DD8D-C75E-46B3-8C5F-D43984F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3CA6C-6783-4C41-AAB5-2774C22B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099B-4E4B-4B97-9634-66BB5AF3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D9DD93-752C-46BD-89C1-687B8FE2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E1D54-6BA2-46DF-B39E-481DDD2A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0ACEB-DC1B-4F16-A65D-A5914F74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13C77F-10F9-476F-9960-EB8A4FD3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38BCF-4878-4D09-9C7F-1FD8E02F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900E-5CE0-429B-A42B-D5A700E8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E9B87-9F73-47B4-9AFF-3019D8A4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6B574-2A97-4BF4-8B2D-3D8DE592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7EB01B-AB5A-419F-864F-62B3869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B764D-1849-4EF0-9FDC-7F539643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04182-B5C4-48B6-83FA-97F95B9A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56E43-FF79-4C73-8AB6-872E7094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6493-80DE-41E9-8CB3-2AE39874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23DAE-5037-4E24-94E2-7A2704B0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3FF4E-F4C4-4796-852D-166F00CE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6505F-5B7F-4FBA-96D7-D36E903D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FCCEE-594B-48FD-8A6C-8A809B6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DFCDD-4482-4A92-96A7-58768BF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51DE9-4330-481B-92DC-6B994D7A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7D21B-D7FF-49A8-BE41-89C18EA7A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FD05A-3C34-4540-9E8B-BB989917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534D4-B4F6-4EEA-A3AF-2AAD97FB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3A044-6175-427D-8876-F09186F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98E38-C166-4176-9283-1F758BA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036B35-A5FB-4925-9FDA-FF4B2CCC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5FD0-5895-4756-802A-670F5C2C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C50B3-4202-4D2B-82DA-BD3F852F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16EA-180E-46B2-A1D1-A70782836A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BEED-8559-4027-9BE0-09DD7710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E8A22-1859-43E1-A58C-55B6C94A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C3F5-0CFA-4DA9-AF32-2E31872B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85068"/>
            <a:ext cx="9144000" cy="13382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TALK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TALK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Project</a:t>
            </a:r>
            <a:endParaRPr lang="ko-KR" altLang="en-US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2E2C2-F758-424C-9C4D-DA228EAE9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561262"/>
            <a:ext cx="9144000" cy="133826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융합서비스 애플리케이션 개발자 양성과정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</a:p>
          <a:p>
            <a:pPr algn="r"/>
            <a:endParaRPr lang="en-US" altLang="ko-KR" sz="1000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이성윤</a:t>
            </a:r>
          </a:p>
        </p:txBody>
      </p:sp>
    </p:spTree>
    <p:extLst>
      <p:ext uri="{BB962C8B-B14F-4D97-AF65-F5344CB8AC3E}">
        <p14:creationId xmlns:p14="http://schemas.microsoft.com/office/powerpoint/2010/main" val="381926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81EEC0-1D8A-4D48-9F85-ACC3351C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1" y="1283724"/>
            <a:ext cx="4068000" cy="475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0FC1F-D985-434C-B966-CB5810812F12}"/>
              </a:ext>
            </a:extLst>
          </p:cNvPr>
          <p:cNvSpPr txBox="1"/>
          <p:nvPr/>
        </p:nvSpPr>
        <p:spPr>
          <a:xfrm>
            <a:off x="2679493" y="821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FF3E0-3239-4F6B-87E7-1C213E9031E7}"/>
              </a:ext>
            </a:extLst>
          </p:cNvPr>
          <p:cNvSpPr txBox="1"/>
          <p:nvPr/>
        </p:nvSpPr>
        <p:spPr>
          <a:xfrm>
            <a:off x="7730886" y="821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B58ED-A994-4DA4-849D-3DC436D033E3}"/>
              </a:ext>
            </a:extLst>
          </p:cNvPr>
          <p:cNvSpPr/>
          <p:nvPr/>
        </p:nvSpPr>
        <p:spPr>
          <a:xfrm>
            <a:off x="1452282" y="2393576"/>
            <a:ext cx="3146612" cy="215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DB15A-312D-4880-9AA9-B28E2CD36F2F}"/>
              </a:ext>
            </a:extLst>
          </p:cNvPr>
          <p:cNvSpPr/>
          <p:nvPr/>
        </p:nvSpPr>
        <p:spPr>
          <a:xfrm>
            <a:off x="2384612" y="3429000"/>
            <a:ext cx="1676400" cy="7575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76899A-D622-48E4-9EA4-4B9AD903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00" y="1263173"/>
            <a:ext cx="4068000" cy="47729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B75ED4-7A0F-4627-8D90-AAD7E4F5702C}"/>
              </a:ext>
            </a:extLst>
          </p:cNvPr>
          <p:cNvSpPr/>
          <p:nvPr/>
        </p:nvSpPr>
        <p:spPr>
          <a:xfrm>
            <a:off x="8740588" y="1524000"/>
            <a:ext cx="672353" cy="3944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11B849-EF46-4CE2-BB7E-FB844864011E}"/>
              </a:ext>
            </a:extLst>
          </p:cNvPr>
          <p:cNvSpPr/>
          <p:nvPr/>
        </p:nvSpPr>
        <p:spPr>
          <a:xfrm>
            <a:off x="8014447" y="5002306"/>
            <a:ext cx="797859" cy="3316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FC4D5-0877-4AC6-9221-00AF7A4563D6}"/>
              </a:ext>
            </a:extLst>
          </p:cNvPr>
          <p:cNvSpPr/>
          <p:nvPr/>
        </p:nvSpPr>
        <p:spPr>
          <a:xfrm>
            <a:off x="7562100" y="3429000"/>
            <a:ext cx="1676400" cy="7575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3A457-8E96-4FCF-9F2D-44CD85B07F3B}"/>
              </a:ext>
            </a:extLst>
          </p:cNvPr>
          <p:cNvSpPr txBox="1"/>
          <p:nvPr/>
        </p:nvSpPr>
        <p:spPr>
          <a:xfrm>
            <a:off x="4010416" y="3848976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중복 </a:t>
            </a:r>
            <a:r>
              <a:rPr lang="en-US" altLang="ko-KR" sz="1600" dirty="0">
                <a:solidFill>
                  <a:srgbClr val="C00000"/>
                </a:solidFill>
              </a:rPr>
              <a:t>check !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B0E83B-4822-4E67-B1A8-5607BC32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6" y="1203754"/>
            <a:ext cx="3600000" cy="4212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E4A51D-C033-4983-9612-D79D69FC7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203754"/>
            <a:ext cx="3600000" cy="4213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49A6F5-0AE0-4771-B10E-4FF737E78383}"/>
              </a:ext>
            </a:extLst>
          </p:cNvPr>
          <p:cNvSpPr/>
          <p:nvPr/>
        </p:nvSpPr>
        <p:spPr>
          <a:xfrm>
            <a:off x="2519081" y="3765176"/>
            <a:ext cx="493059" cy="24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7EC0D-EE60-42A6-BC45-C193B09D65A2}"/>
              </a:ext>
            </a:extLst>
          </p:cNvPr>
          <p:cNvSpPr/>
          <p:nvPr/>
        </p:nvSpPr>
        <p:spPr>
          <a:xfrm>
            <a:off x="5334000" y="3083858"/>
            <a:ext cx="1515036" cy="744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3746B-30FB-42C8-9D5E-FB7330AA2BE7}"/>
              </a:ext>
            </a:extLst>
          </p:cNvPr>
          <p:cNvSpPr/>
          <p:nvPr/>
        </p:nvSpPr>
        <p:spPr>
          <a:xfrm>
            <a:off x="5477434" y="3550024"/>
            <a:ext cx="394447" cy="215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83A95-4462-4616-BD70-434B8FF8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514" y="1203754"/>
            <a:ext cx="3600000" cy="42238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193484-F706-4549-97A3-8A00B5663B45}"/>
              </a:ext>
            </a:extLst>
          </p:cNvPr>
          <p:cNvCxnSpPr/>
          <p:nvPr/>
        </p:nvCxnSpPr>
        <p:spPr>
          <a:xfrm>
            <a:off x="3666565" y="3316941"/>
            <a:ext cx="8964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3877F8-216A-4A50-B525-D56EB3C54087}"/>
              </a:ext>
            </a:extLst>
          </p:cNvPr>
          <p:cNvCxnSpPr/>
          <p:nvPr/>
        </p:nvCxnSpPr>
        <p:spPr>
          <a:xfrm>
            <a:off x="7602071" y="3316941"/>
            <a:ext cx="8964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039C30-F536-43B3-9BA2-1B47D2A24765}"/>
              </a:ext>
            </a:extLst>
          </p:cNvPr>
          <p:cNvSpPr txBox="1"/>
          <p:nvPr/>
        </p:nvSpPr>
        <p:spPr>
          <a:xfrm>
            <a:off x="1579611" y="744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친구 목록</a:t>
            </a:r>
          </a:p>
        </p:txBody>
      </p:sp>
    </p:spTree>
    <p:extLst>
      <p:ext uri="{BB962C8B-B14F-4D97-AF65-F5344CB8AC3E}">
        <p14:creationId xmlns:p14="http://schemas.microsoft.com/office/powerpoint/2010/main" val="394545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35C8F4-543E-45E3-9A4C-9DC50E89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6" y="1320917"/>
            <a:ext cx="3600000" cy="421616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0E5F4-8332-41A6-8A14-B446D0C67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1"/>
          <a:stretch/>
        </p:blipFill>
        <p:spPr>
          <a:xfrm>
            <a:off x="6861902" y="3429000"/>
            <a:ext cx="3060000" cy="330797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00E560-3581-47D3-86CD-6D74DA8DBA5E}"/>
              </a:ext>
            </a:extLst>
          </p:cNvPr>
          <p:cNvSpPr/>
          <p:nvPr/>
        </p:nvSpPr>
        <p:spPr>
          <a:xfrm>
            <a:off x="2657475" y="1984337"/>
            <a:ext cx="629770" cy="3302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202F4-E16E-4ECA-B2EF-D3C8EC7405FD}"/>
              </a:ext>
            </a:extLst>
          </p:cNvPr>
          <p:cNvSpPr/>
          <p:nvPr/>
        </p:nvSpPr>
        <p:spPr>
          <a:xfrm>
            <a:off x="7000422" y="4034928"/>
            <a:ext cx="2782959" cy="25630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F5AB563-FB30-4309-B5A3-EDD822F75229}"/>
              </a:ext>
            </a:extLst>
          </p:cNvPr>
          <p:cNvSpPr/>
          <p:nvPr/>
        </p:nvSpPr>
        <p:spPr>
          <a:xfrm rot="1007120">
            <a:off x="4453452" y="4205221"/>
            <a:ext cx="1918190" cy="3028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569E5-0572-4D55-BAE8-D4167B45027F}"/>
              </a:ext>
            </a:extLst>
          </p:cNvPr>
          <p:cNvSpPr txBox="1"/>
          <p:nvPr/>
        </p:nvSpPr>
        <p:spPr>
          <a:xfrm rot="957553">
            <a:off x="4660969" y="443033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상세페이지로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2D743-B038-4391-A1D7-280312D5F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6861902" y="96576"/>
            <a:ext cx="3060000" cy="330797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ACC338-F8CC-4EAD-B5BF-AC69EF710C75}"/>
              </a:ext>
            </a:extLst>
          </p:cNvPr>
          <p:cNvSpPr/>
          <p:nvPr/>
        </p:nvSpPr>
        <p:spPr>
          <a:xfrm>
            <a:off x="7655859" y="1630199"/>
            <a:ext cx="1470212" cy="772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941956E-B9C5-4C64-9D30-EC2E8B148000}"/>
              </a:ext>
            </a:extLst>
          </p:cNvPr>
          <p:cNvSpPr/>
          <p:nvPr/>
        </p:nvSpPr>
        <p:spPr>
          <a:xfrm rot="20130965">
            <a:off x="4427099" y="2141592"/>
            <a:ext cx="1918190" cy="3028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CBBA8-BABE-4559-9043-24378F956EC3}"/>
              </a:ext>
            </a:extLst>
          </p:cNvPr>
          <p:cNvSpPr txBox="1"/>
          <p:nvPr/>
        </p:nvSpPr>
        <p:spPr>
          <a:xfrm rot="20133602">
            <a:off x="5085961" y="240254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경고창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72F3B-4F61-4AA8-9940-8D5045F3E148}"/>
              </a:ext>
            </a:extLst>
          </p:cNvPr>
          <p:cNvSpPr txBox="1"/>
          <p:nvPr/>
        </p:nvSpPr>
        <p:spPr>
          <a:xfrm rot="20210611">
            <a:off x="4726773" y="1864852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존재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3C8AA-591E-466A-8CD4-75A5446C7218}"/>
              </a:ext>
            </a:extLst>
          </p:cNvPr>
          <p:cNvSpPr txBox="1"/>
          <p:nvPr/>
        </p:nvSpPr>
        <p:spPr>
          <a:xfrm rot="966197">
            <a:off x="4914545" y="3935929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존재 </a:t>
            </a:r>
            <a:r>
              <a:rPr lang="en-US" altLang="ko-KR" sz="1600" dirty="0">
                <a:solidFill>
                  <a:schemeClr val="bg1"/>
                </a:solidFill>
              </a:rPr>
              <a:t>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0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64A9942D-D653-4F85-92D6-8AE8EF651C99}"/>
              </a:ext>
            </a:extLst>
          </p:cNvPr>
          <p:cNvSpPr/>
          <p:nvPr/>
        </p:nvSpPr>
        <p:spPr>
          <a:xfrm>
            <a:off x="5229325" y="3074932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08321863-0CB0-4A5B-9DE6-0B8F866D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" y="216891"/>
            <a:ext cx="5631668" cy="6424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4CC02DF-9AEE-4848-AA90-1D385F189BBE}"/>
                  </a:ext>
                </a:extLst>
              </p14:cNvPr>
              <p14:cNvContentPartPr/>
              <p14:nvPr/>
            </p14:nvContentPartPr>
            <p14:xfrm>
              <a:off x="1891871" y="331164"/>
              <a:ext cx="993240" cy="10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4CC02DF-9AEE-4848-AA90-1D385F189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8231" y="223164"/>
                <a:ext cx="1100880" cy="226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20F101-F127-409D-A6F2-52E047F2A7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r="23403"/>
          <a:stretch/>
        </p:blipFill>
        <p:spPr>
          <a:xfrm>
            <a:off x="4751914" y="2322406"/>
            <a:ext cx="7299091" cy="290347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8C88979-B7B7-4D95-8DAB-54FE68D1251A}"/>
              </a:ext>
            </a:extLst>
          </p:cNvPr>
          <p:cNvSpPr/>
          <p:nvPr/>
        </p:nvSpPr>
        <p:spPr>
          <a:xfrm>
            <a:off x="6107866" y="2613865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07D63F-EB04-4FA6-B4AA-91A96C88DD5D}"/>
                  </a:ext>
                </a:extLst>
              </p14:cNvPr>
              <p14:cNvContentPartPr/>
              <p14:nvPr/>
            </p14:nvContentPartPr>
            <p14:xfrm>
              <a:off x="6615452" y="2760685"/>
              <a:ext cx="103068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07D63F-EB04-4FA6-B4AA-91A96C88D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1812" y="2652685"/>
                <a:ext cx="1138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2FD0649F-293C-4DD4-8567-6701A5F1FDF8}"/>
              </a:ext>
            </a:extLst>
          </p:cNvPr>
          <p:cNvSpPr/>
          <p:nvPr/>
        </p:nvSpPr>
        <p:spPr>
          <a:xfrm>
            <a:off x="6866333" y="4096956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2EF8053-0501-4B26-B252-5C180A49B131}"/>
              </a:ext>
            </a:extLst>
          </p:cNvPr>
          <p:cNvSpPr/>
          <p:nvPr/>
        </p:nvSpPr>
        <p:spPr>
          <a:xfrm>
            <a:off x="9882007" y="4096956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B158E7-17F6-47B3-A8A7-ECF15C48A9FF}"/>
              </a:ext>
            </a:extLst>
          </p:cNvPr>
          <p:cNvSpPr/>
          <p:nvPr/>
        </p:nvSpPr>
        <p:spPr>
          <a:xfrm>
            <a:off x="5181948" y="3003262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CD806B-8E09-4C9C-A5A5-C4B50D3D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73" y="1045760"/>
            <a:ext cx="4068000" cy="476647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ADBDE8-C595-4279-A849-49D61887E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29" y="1045760"/>
            <a:ext cx="4068000" cy="47858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ADB63D-0652-42B7-903B-E4EC58240A8E}"/>
              </a:ext>
            </a:extLst>
          </p:cNvPr>
          <p:cNvSpPr/>
          <p:nvPr/>
        </p:nvSpPr>
        <p:spPr>
          <a:xfrm>
            <a:off x="4580965" y="3962400"/>
            <a:ext cx="618564" cy="233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6A8B7-88C5-4243-94D9-94E11439AA7C}"/>
              </a:ext>
            </a:extLst>
          </p:cNvPr>
          <p:cNvSpPr/>
          <p:nvPr/>
        </p:nvSpPr>
        <p:spPr>
          <a:xfrm>
            <a:off x="2958353" y="3254188"/>
            <a:ext cx="573741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294F6-60CA-4EEB-95A1-57D00F2F74CA}"/>
              </a:ext>
            </a:extLst>
          </p:cNvPr>
          <p:cNvCxnSpPr/>
          <p:nvPr/>
        </p:nvCxnSpPr>
        <p:spPr>
          <a:xfrm flipH="1" flipV="1">
            <a:off x="3612776" y="3558988"/>
            <a:ext cx="968189" cy="403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3EEF6D-2358-4569-A1AC-43606496D814}"/>
              </a:ext>
            </a:extLst>
          </p:cNvPr>
          <p:cNvSpPr/>
          <p:nvPr/>
        </p:nvSpPr>
        <p:spPr>
          <a:xfrm>
            <a:off x="7395881" y="2492188"/>
            <a:ext cx="340659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0C416D7-F15F-41A5-ACA1-75AFDFE1FC02}"/>
              </a:ext>
            </a:extLst>
          </p:cNvPr>
          <p:cNvCxnSpPr>
            <a:cxnSpLocks/>
          </p:cNvCxnSpPr>
          <p:nvPr/>
        </p:nvCxnSpPr>
        <p:spPr>
          <a:xfrm flipV="1">
            <a:off x="3532094" y="2568388"/>
            <a:ext cx="3765177" cy="86061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62852-1846-4B4E-BF9D-03C0FEB2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06" y="2766218"/>
            <a:ext cx="3177988" cy="1325563"/>
          </a:xfrm>
        </p:spPr>
        <p:txBody>
          <a:bodyPr/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1589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9F8A-5F40-44C8-A16F-D5D4389B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314" y="2766218"/>
            <a:ext cx="4287371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 제작 소감</a:t>
            </a:r>
          </a:p>
        </p:txBody>
      </p:sp>
    </p:spTree>
    <p:extLst>
      <p:ext uri="{BB962C8B-B14F-4D97-AF65-F5344CB8AC3E}">
        <p14:creationId xmlns:p14="http://schemas.microsoft.com/office/powerpoint/2010/main" val="26012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6411-4084-4B37-AF2B-0AD870DD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87" y="1917700"/>
            <a:ext cx="2638425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BD737-AAE9-448F-9AD1-9CC3376560A2}"/>
              </a:ext>
            </a:extLst>
          </p:cNvPr>
          <p:cNvSpPr txBox="1"/>
          <p:nvPr/>
        </p:nvSpPr>
        <p:spPr>
          <a:xfrm>
            <a:off x="3945218" y="3614738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GitHub : https://github.com/zzangyoon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C392-F052-4E99-AE3E-DBEA325F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ED87D-B9CE-4FC1-BAE7-FBAE4DCC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주제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산출물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프로젝트 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 err="1">
                <a:solidFill>
                  <a:schemeClr val="bg1"/>
                </a:solidFill>
              </a:rPr>
              <a:t>느낀점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79C4-D1B5-4FFB-B6EF-F0E6EB27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E97AFF-F898-4C77-9B5C-C32A38F38F0C}"/>
              </a:ext>
            </a:extLst>
          </p:cNvPr>
          <p:cNvSpPr/>
          <p:nvPr/>
        </p:nvSpPr>
        <p:spPr>
          <a:xfrm>
            <a:off x="1398495" y="2496670"/>
            <a:ext cx="3594847" cy="18646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메신저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TalkTalk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DCC28-1BB1-4281-962B-98DDA763AF0C}"/>
              </a:ext>
            </a:extLst>
          </p:cNvPr>
          <p:cNvSpPr txBox="1"/>
          <p:nvPr/>
        </p:nvSpPr>
        <p:spPr>
          <a:xfrm>
            <a:off x="5225469" y="3105833"/>
            <a:ext cx="628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로그인 후 다른 유저의 아이디 검색을 통해 친구를 찾고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대화할 수 있는 톡 서비스</a:t>
            </a:r>
          </a:p>
        </p:txBody>
      </p:sp>
    </p:spTree>
    <p:extLst>
      <p:ext uri="{BB962C8B-B14F-4D97-AF65-F5344CB8AC3E}">
        <p14:creationId xmlns:p14="http://schemas.microsoft.com/office/powerpoint/2010/main" val="10490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E3AC-7862-4743-974C-80881EF5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151C01-D474-4BE4-979F-0157B11B583B}"/>
              </a:ext>
            </a:extLst>
          </p:cNvPr>
          <p:cNvSpPr/>
          <p:nvPr/>
        </p:nvSpPr>
        <p:spPr>
          <a:xfrm>
            <a:off x="1057835" y="3039035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1DE32C-4B0F-4BFB-B610-F0A32376D5E5}"/>
              </a:ext>
            </a:extLst>
          </p:cNvPr>
          <p:cNvSpPr/>
          <p:nvPr/>
        </p:nvSpPr>
        <p:spPr>
          <a:xfrm>
            <a:off x="3488390" y="3063034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CBD9E-5EAD-4395-A3FD-17C4C85945E6}"/>
              </a:ext>
            </a:extLst>
          </p:cNvPr>
          <p:cNvSpPr/>
          <p:nvPr/>
        </p:nvSpPr>
        <p:spPr>
          <a:xfrm>
            <a:off x="5918946" y="3039035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C047C-9FBE-4AA9-A1C1-BEA38159230C}"/>
              </a:ext>
            </a:extLst>
          </p:cNvPr>
          <p:cNvSpPr/>
          <p:nvPr/>
        </p:nvSpPr>
        <p:spPr>
          <a:xfrm>
            <a:off x="8349501" y="3063034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186B8F-5387-4031-B9A4-5160E42D29C2}"/>
              </a:ext>
            </a:extLst>
          </p:cNvPr>
          <p:cNvSpPr/>
          <p:nvPr/>
        </p:nvSpPr>
        <p:spPr>
          <a:xfrm>
            <a:off x="3008219" y="3325906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EF0F0A-93C6-4409-A532-06A40A01B845}"/>
              </a:ext>
            </a:extLst>
          </p:cNvPr>
          <p:cNvSpPr/>
          <p:nvPr/>
        </p:nvSpPr>
        <p:spPr>
          <a:xfrm>
            <a:off x="5438774" y="3325906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C7D44F4-7B3B-48E0-B4B2-82A48303C630}"/>
              </a:ext>
            </a:extLst>
          </p:cNvPr>
          <p:cNvSpPr/>
          <p:nvPr/>
        </p:nvSpPr>
        <p:spPr>
          <a:xfrm>
            <a:off x="7869330" y="3349905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279D-4196-4566-9746-16C1970E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 기획서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223816-4C6E-473A-AEFA-C354EBA4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r="37139"/>
          <a:stretch/>
        </p:blipFill>
        <p:spPr>
          <a:xfrm>
            <a:off x="514350" y="1962103"/>
            <a:ext cx="361950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6783F-92B2-4879-89F6-7566BBF34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r="37109"/>
          <a:stretch/>
        </p:blipFill>
        <p:spPr>
          <a:xfrm>
            <a:off x="4280207" y="1962103"/>
            <a:ext cx="3631586" cy="43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EFE34C-29E4-4ECA-A366-E5D866A2B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r="37031"/>
          <a:stretch/>
        </p:blipFill>
        <p:spPr>
          <a:xfrm>
            <a:off x="8058150" y="1961041"/>
            <a:ext cx="3639168" cy="435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5E11B-F12D-4E93-8412-488612455F70}"/>
              </a:ext>
            </a:extLst>
          </p:cNvPr>
          <p:cNvSpPr txBox="1"/>
          <p:nvPr/>
        </p:nvSpPr>
        <p:spPr>
          <a:xfrm>
            <a:off x="1952065" y="1523999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08C7-1456-42D0-9A31-8306D9173C4B}"/>
              </a:ext>
            </a:extLst>
          </p:cNvPr>
          <p:cNvSpPr txBox="1"/>
          <p:nvPr/>
        </p:nvSpPr>
        <p:spPr>
          <a:xfrm>
            <a:off x="5620871" y="15239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C2013-7224-4285-A528-0F1CE4C6F11F}"/>
              </a:ext>
            </a:extLst>
          </p:cNvPr>
          <p:cNvSpPr txBox="1"/>
          <p:nvPr/>
        </p:nvSpPr>
        <p:spPr>
          <a:xfrm>
            <a:off x="9369421" y="15917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MyPage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AAE148-122C-41BC-B801-0F8E9327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r="37434"/>
          <a:stretch/>
        </p:blipFill>
        <p:spPr>
          <a:xfrm>
            <a:off x="1796371" y="1519704"/>
            <a:ext cx="3590925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EAA8AA-785E-44EC-A889-435737B646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t="9935" r="48984" b="19167"/>
          <a:stretch/>
        </p:blipFill>
        <p:spPr>
          <a:xfrm>
            <a:off x="6528549" y="1518642"/>
            <a:ext cx="3956727" cy="435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D6790-B539-4C70-AFB2-9036EEC0598F}"/>
              </a:ext>
            </a:extLst>
          </p:cNvPr>
          <p:cNvSpPr txBox="1"/>
          <p:nvPr/>
        </p:nvSpPr>
        <p:spPr>
          <a:xfrm>
            <a:off x="3198936" y="1149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Detail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F6C1E-6365-4411-A5F3-9C4663F36EEB}"/>
              </a:ext>
            </a:extLst>
          </p:cNvPr>
          <p:cNvSpPr txBox="1"/>
          <p:nvPr/>
        </p:nvSpPr>
        <p:spPr>
          <a:xfrm>
            <a:off x="8207273" y="114931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DB4943-8F79-469B-9CB3-6F3151CF38E4}"/>
              </a:ext>
            </a:extLst>
          </p:cNvPr>
          <p:cNvSpPr/>
          <p:nvPr/>
        </p:nvSpPr>
        <p:spPr>
          <a:xfrm>
            <a:off x="6096000" y="932329"/>
            <a:ext cx="4876800" cy="52981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FDA5E81-B267-4033-91B3-3C83344C2C5E}"/>
              </a:ext>
            </a:extLst>
          </p:cNvPr>
          <p:cNvCxnSpPr/>
          <p:nvPr/>
        </p:nvCxnSpPr>
        <p:spPr>
          <a:xfrm rot="5400000">
            <a:off x="3628451" y="2362203"/>
            <a:ext cx="2263606" cy="20439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D43EC6-294F-48B3-B0ED-8E1D2265E9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2407" y="2362203"/>
            <a:ext cx="2263606" cy="20439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A3645F-1308-4D4A-A5EE-B9E61D62AB4D}"/>
              </a:ext>
            </a:extLst>
          </p:cNvPr>
          <p:cNvCxnSpPr/>
          <p:nvPr/>
        </p:nvCxnSpPr>
        <p:spPr>
          <a:xfrm>
            <a:off x="7826187" y="3384179"/>
            <a:ext cx="2043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AEAA72-FEDA-4860-8133-F305855EC1A7}"/>
              </a:ext>
            </a:extLst>
          </p:cNvPr>
          <p:cNvCxnSpPr/>
          <p:nvPr/>
        </p:nvCxnSpPr>
        <p:spPr>
          <a:xfrm>
            <a:off x="1694323" y="3384179"/>
            <a:ext cx="2043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5D2431-D9CA-48B5-BB6F-51DC0A184084}"/>
              </a:ext>
            </a:extLst>
          </p:cNvPr>
          <p:cNvCxnSpPr/>
          <p:nvPr/>
        </p:nvCxnSpPr>
        <p:spPr>
          <a:xfrm>
            <a:off x="9870141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EC7F5-815B-417E-8A2D-2F9D3F3C1FAE}"/>
              </a:ext>
            </a:extLst>
          </p:cNvPr>
          <p:cNvCxnSpPr/>
          <p:nvPr/>
        </p:nvCxnSpPr>
        <p:spPr>
          <a:xfrm>
            <a:off x="1694323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11D433-B091-4B6A-810C-09A32A3ECF55}"/>
              </a:ext>
            </a:extLst>
          </p:cNvPr>
          <p:cNvCxnSpPr/>
          <p:nvPr/>
        </p:nvCxnSpPr>
        <p:spPr>
          <a:xfrm>
            <a:off x="5782231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D041B2-A483-4712-8A7F-53657698EB20}"/>
              </a:ext>
            </a:extLst>
          </p:cNvPr>
          <p:cNvSpPr txBox="1"/>
          <p:nvPr/>
        </p:nvSpPr>
        <p:spPr>
          <a:xfrm>
            <a:off x="1286203" y="497004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D46FD-45CE-4366-96E1-786ECE218D92}"/>
              </a:ext>
            </a:extLst>
          </p:cNvPr>
          <p:cNvSpPr txBox="1"/>
          <p:nvPr/>
        </p:nvSpPr>
        <p:spPr>
          <a:xfrm>
            <a:off x="3229969" y="49700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MyPage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4DC0F-7289-4FDE-8B07-EE495DA22FFD}"/>
              </a:ext>
            </a:extLst>
          </p:cNvPr>
          <p:cNvSpPr txBox="1"/>
          <p:nvPr/>
        </p:nvSpPr>
        <p:spPr>
          <a:xfrm>
            <a:off x="5401362" y="4964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B3417-97C3-4704-A153-08FA0525D7D3}"/>
              </a:ext>
            </a:extLst>
          </p:cNvPr>
          <p:cNvSpPr txBox="1"/>
          <p:nvPr/>
        </p:nvSpPr>
        <p:spPr>
          <a:xfrm>
            <a:off x="7148472" y="4964668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RegistForm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A4C46-8330-40F4-B2C6-2743238CAFA9}"/>
              </a:ext>
            </a:extLst>
          </p:cNvPr>
          <p:cNvSpPr txBox="1"/>
          <p:nvPr/>
        </p:nvSpPr>
        <p:spPr>
          <a:xfrm>
            <a:off x="9036422" y="496466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MemberDetail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805FA6-E2CA-486A-B106-527C6D0CC324}"/>
              </a:ext>
            </a:extLst>
          </p:cNvPr>
          <p:cNvSpPr txBox="1"/>
          <p:nvPr/>
        </p:nvSpPr>
        <p:spPr>
          <a:xfrm>
            <a:off x="719851" y="47199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프로젝트 산출물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07932-FCED-4486-8477-4DC66D8F09CD}"/>
              </a:ext>
            </a:extLst>
          </p:cNvPr>
          <p:cNvSpPr txBox="1"/>
          <p:nvPr/>
        </p:nvSpPr>
        <p:spPr>
          <a:xfrm>
            <a:off x="5082296" y="1566368"/>
            <a:ext cx="139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TalkMain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314DA2B-C90E-4702-A547-1F794A75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2" b="4947"/>
          <a:stretch/>
        </p:blipFill>
        <p:spPr>
          <a:xfrm>
            <a:off x="4421045" y="1860531"/>
            <a:ext cx="2463849" cy="3961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07717-6B13-4A69-9CF5-A2D244BFC05A}"/>
              </a:ext>
            </a:extLst>
          </p:cNvPr>
          <p:cNvSpPr txBox="1"/>
          <p:nvPr/>
        </p:nvSpPr>
        <p:spPr>
          <a:xfrm>
            <a:off x="842821" y="712613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프로젝트 산출물</a:t>
            </a:r>
          </a:p>
        </p:txBody>
      </p:sp>
    </p:spTree>
    <p:extLst>
      <p:ext uri="{BB962C8B-B14F-4D97-AF65-F5344CB8AC3E}">
        <p14:creationId xmlns:p14="http://schemas.microsoft.com/office/powerpoint/2010/main" val="20912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4951C-CA6F-488A-93C5-38BD6392D79D}"/>
              </a:ext>
            </a:extLst>
          </p:cNvPr>
          <p:cNvSpPr/>
          <p:nvPr/>
        </p:nvSpPr>
        <p:spPr>
          <a:xfrm>
            <a:off x="1568824" y="54684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BD8D9-03FC-4BD7-8D56-2E318727E14A}"/>
              </a:ext>
            </a:extLst>
          </p:cNvPr>
          <p:cNvSpPr/>
          <p:nvPr/>
        </p:nvSpPr>
        <p:spPr>
          <a:xfrm>
            <a:off x="1568824" y="1680882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96A00C-620A-49A3-91BF-0C3C7053F8B3}"/>
              </a:ext>
            </a:extLst>
          </p:cNvPr>
          <p:cNvSpPr/>
          <p:nvPr/>
        </p:nvSpPr>
        <p:spPr>
          <a:xfrm>
            <a:off x="1568824" y="281491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AAC209-A446-4818-BABE-89804F7E826F}"/>
              </a:ext>
            </a:extLst>
          </p:cNvPr>
          <p:cNvSpPr/>
          <p:nvPr/>
        </p:nvSpPr>
        <p:spPr>
          <a:xfrm>
            <a:off x="1568824" y="3948952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친구목록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2F3C3A-D940-44D8-B7DB-FBE13DDAE8A1}"/>
              </a:ext>
            </a:extLst>
          </p:cNvPr>
          <p:cNvSpPr/>
          <p:nvPr/>
        </p:nvSpPr>
        <p:spPr>
          <a:xfrm>
            <a:off x="1568824" y="508298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D1D3747-F5ED-4021-B628-1DBF77FC2246}"/>
              </a:ext>
            </a:extLst>
          </p:cNvPr>
          <p:cNvSpPr/>
          <p:nvPr/>
        </p:nvSpPr>
        <p:spPr>
          <a:xfrm>
            <a:off x="3666565" y="168088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93B207-3864-40D5-9623-2508A886287E}"/>
              </a:ext>
            </a:extLst>
          </p:cNvPr>
          <p:cNvSpPr/>
          <p:nvPr/>
        </p:nvSpPr>
        <p:spPr>
          <a:xfrm>
            <a:off x="3666565" y="2814916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FF1B37-6D3D-41CD-A76F-B68C8939E582}"/>
              </a:ext>
            </a:extLst>
          </p:cNvPr>
          <p:cNvSpPr/>
          <p:nvPr/>
        </p:nvSpPr>
        <p:spPr>
          <a:xfrm>
            <a:off x="5764306" y="2814916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친구추가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5506E4-71DA-40C8-9E79-410A8B7BCA04}"/>
              </a:ext>
            </a:extLst>
          </p:cNvPr>
          <p:cNvSpPr/>
          <p:nvPr/>
        </p:nvSpPr>
        <p:spPr>
          <a:xfrm>
            <a:off x="3666565" y="394895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친구삭제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B8E2B7-69A4-4AE3-8BC3-8AA6DC52BE4E}"/>
              </a:ext>
            </a:extLst>
          </p:cNvPr>
          <p:cNvSpPr/>
          <p:nvPr/>
        </p:nvSpPr>
        <p:spPr>
          <a:xfrm>
            <a:off x="5764306" y="394895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BC57E9-6A27-43F8-ADE1-9CCE4D760739}"/>
              </a:ext>
            </a:extLst>
          </p:cNvPr>
          <p:cNvSpPr/>
          <p:nvPr/>
        </p:nvSpPr>
        <p:spPr>
          <a:xfrm>
            <a:off x="3666565" y="508298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DE8084-91FE-41FC-9B7A-D3D12C0D69C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092824" y="2115670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564BCEB-9B13-47E8-8E54-075A3A4CA770}"/>
              </a:ext>
            </a:extLst>
          </p:cNvPr>
          <p:cNvCxnSpPr/>
          <p:nvPr/>
        </p:nvCxnSpPr>
        <p:spPr>
          <a:xfrm flipV="1">
            <a:off x="3092824" y="3249704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861131-5C3D-44B8-9704-62869612284A}"/>
              </a:ext>
            </a:extLst>
          </p:cNvPr>
          <p:cNvCxnSpPr/>
          <p:nvPr/>
        </p:nvCxnSpPr>
        <p:spPr>
          <a:xfrm flipV="1">
            <a:off x="5190565" y="3249704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5969EE-768D-4DFF-9222-82CAF05B5EE1}"/>
              </a:ext>
            </a:extLst>
          </p:cNvPr>
          <p:cNvCxnSpPr/>
          <p:nvPr/>
        </p:nvCxnSpPr>
        <p:spPr>
          <a:xfrm flipV="1">
            <a:off x="3092823" y="4383738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D8301A-A086-47EC-B25E-A99FDC72CDFA}"/>
              </a:ext>
            </a:extLst>
          </p:cNvPr>
          <p:cNvCxnSpPr/>
          <p:nvPr/>
        </p:nvCxnSpPr>
        <p:spPr>
          <a:xfrm flipV="1">
            <a:off x="5190565" y="4383738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7419DA-0C98-45B6-95AF-94059961E4ED}"/>
              </a:ext>
            </a:extLst>
          </p:cNvPr>
          <p:cNvCxnSpPr/>
          <p:nvPr/>
        </p:nvCxnSpPr>
        <p:spPr>
          <a:xfrm flipV="1">
            <a:off x="3092822" y="5517771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116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Verdana</vt:lpstr>
      <vt:lpstr>Office 테마</vt:lpstr>
      <vt:lpstr>TALK TALK Project</vt:lpstr>
      <vt:lpstr>목차</vt:lpstr>
      <vt:lpstr>주제</vt:lpstr>
      <vt:lpstr>목표</vt:lpstr>
      <vt:lpstr>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  <vt:lpstr>프로젝트 제작 소감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TALK Project</dc:title>
  <dc:creator>lee sungyoon</dc:creator>
  <cp:lastModifiedBy>lee sungyoon</cp:lastModifiedBy>
  <cp:revision>35</cp:revision>
  <dcterms:created xsi:type="dcterms:W3CDTF">2020-11-27T04:42:09Z</dcterms:created>
  <dcterms:modified xsi:type="dcterms:W3CDTF">2020-11-29T12:19:24Z</dcterms:modified>
</cp:coreProperties>
</file>