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3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8DB-BE75-415A-9244-6859E6FE7C0F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3D69-59D1-4B8A-8240-8A5569F11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8DB-BE75-415A-9244-6859E6FE7C0F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3D69-59D1-4B8A-8240-8A5569F11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8DB-BE75-415A-9244-6859E6FE7C0F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3D69-59D1-4B8A-8240-8A5569F11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8DB-BE75-415A-9244-6859E6FE7C0F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3D69-59D1-4B8A-8240-8A5569F11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8DB-BE75-415A-9244-6859E6FE7C0F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3D69-59D1-4B8A-8240-8A5569F11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8DB-BE75-415A-9244-6859E6FE7C0F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3D69-59D1-4B8A-8240-8A5569F11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8DB-BE75-415A-9244-6859E6FE7C0F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3D69-59D1-4B8A-8240-8A5569F11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8DB-BE75-415A-9244-6859E6FE7C0F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3D69-59D1-4B8A-8240-8A5569F11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8DB-BE75-415A-9244-6859E6FE7C0F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3D69-59D1-4B8A-8240-8A5569F11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8DB-BE75-415A-9244-6859E6FE7C0F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3D69-59D1-4B8A-8240-8A5569F11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8DB-BE75-415A-9244-6859E6FE7C0F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13D69-59D1-4B8A-8240-8A5569F11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78DB-BE75-415A-9244-6859E6FE7C0F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13D69-59D1-4B8A-8240-8A5569F115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31840" y="5301208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9" y="0"/>
            <a:ext cx="9141301" cy="6858000"/>
          </a:xfrm>
          <a:prstGeom prst="rect">
            <a:avLst/>
          </a:prstGeom>
        </p:spPr>
      </p:pic>
      <p:pic>
        <p:nvPicPr>
          <p:cNvPr id="10" name="그림 9" descr="1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27584" y="2276872"/>
            <a:ext cx="2150368" cy="2150368"/>
          </a:xfrm>
          <a:prstGeom prst="rect">
            <a:avLst/>
          </a:prstGeom>
        </p:spPr>
      </p:pic>
      <p:pic>
        <p:nvPicPr>
          <p:cNvPr id="11" name="그림 10" descr="1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2204864"/>
            <a:ext cx="2160240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6706" cy="6858000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2555776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6064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# </a:t>
            </a:r>
            <a:r>
              <a:rPr lang="ko-KR" altLang="en-US" sz="28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추가사항</a:t>
            </a:r>
            <a:endParaRPr lang="en-US" altLang="ko-KR" sz="2800" b="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0"/>
            <a:ext cx="5472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사용자가 배경을 변경할 수 있게</a:t>
            </a:r>
            <a:endParaRPr lang="en-US" altLang="ko-KR" sz="2800" dirty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테마 변경 기능 추가 </a:t>
            </a:r>
            <a:endParaRPr lang="en-US" altLang="ko-KR" sz="2800" dirty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4984" y="1124744"/>
            <a:ext cx="5472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자동을 선택할 경우 시간에 따라서 배경이 바뀌도록 함</a:t>
            </a:r>
            <a:endParaRPr lang="en-US" altLang="ko-KR" sz="2800" dirty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2307" y="2706658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동영상 촬영 완료 시 동영상 정보를</a:t>
            </a:r>
            <a:r>
              <a:rPr lang="en-US" altLang="ko-KR" sz="28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DB</a:t>
            </a:r>
            <a:r>
              <a:rPr lang="ko-KR" altLang="en-US" sz="28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에 저장하는 기능 추가 </a:t>
            </a:r>
            <a:endParaRPr lang="en-US" altLang="ko-KR" sz="2800" dirty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808" y="3995678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- Record </a:t>
            </a:r>
            <a:r>
              <a:rPr lang="ko-KR" altLang="en-US" sz="28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탭에서 이전에 찍었던 동영상 확인 가능 </a:t>
            </a:r>
            <a:endParaRPr lang="en-US" altLang="ko-KR" sz="2800" dirty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6706" cy="6858000"/>
          </a:xfrm>
        </p:spPr>
      </p:pic>
      <p:sp>
        <p:nvSpPr>
          <p:cNvPr id="5" name="직사각형 4"/>
          <p:cNvSpPr/>
          <p:nvPr/>
        </p:nvSpPr>
        <p:spPr>
          <a:xfrm>
            <a:off x="0" y="0"/>
            <a:ext cx="2555776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6064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# </a:t>
            </a:r>
            <a:r>
              <a:rPr lang="ko-KR" altLang="en-US" sz="28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예정사항</a:t>
            </a:r>
            <a:endParaRPr lang="en-US" altLang="ko-KR" sz="2800" b="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3808" y="0"/>
            <a:ext cx="547260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>
              <a:buFontTx/>
              <a:buChar char="-"/>
            </a:pPr>
            <a:r>
              <a:rPr lang="ko-KR" altLang="en-US" sz="26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발 모양 애니메이션</a:t>
            </a:r>
            <a:endParaRPr lang="en-US" altLang="ko-KR" sz="2600" dirty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>
              <a:buFontTx/>
              <a:buChar char="-"/>
            </a:pPr>
            <a:r>
              <a:rPr lang="en-US" altLang="ko-KR" sz="26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Sample DB </a:t>
            </a:r>
            <a:r>
              <a:rPr lang="ko-KR" altLang="en-US" sz="26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데이터 생성 및 연동</a:t>
            </a:r>
            <a:endParaRPr lang="en-US" altLang="ko-KR" sz="2600" dirty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>
              <a:buFontTx/>
              <a:buChar char="-"/>
            </a:pPr>
            <a:r>
              <a:rPr lang="en-US" altLang="ko-KR" sz="26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26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메뉴</a:t>
            </a:r>
            <a:r>
              <a:rPr lang="en-US" altLang="ko-KR" sz="26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(</a:t>
            </a:r>
            <a:r>
              <a:rPr lang="ko-KR" altLang="en-US" sz="26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홈</a:t>
            </a:r>
            <a:r>
              <a:rPr lang="en-US" altLang="ko-KR" sz="26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  <a:r>
              <a:rPr lang="ko-KR" altLang="en-US" sz="26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버튼 추가</a:t>
            </a:r>
            <a:endParaRPr lang="en-US" altLang="ko-KR" sz="2600" dirty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>
              <a:buFontTx/>
              <a:buChar char="-"/>
            </a:pPr>
            <a:r>
              <a:rPr lang="en-US" altLang="ko-KR" sz="26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26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일치도 계산</a:t>
            </a:r>
            <a:endParaRPr lang="en-US" altLang="ko-KR" sz="2600" dirty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>
              <a:buFontTx/>
              <a:buChar char="-"/>
            </a:pPr>
            <a:r>
              <a:rPr lang="en-US" altLang="ko-KR" sz="26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ko-KR" altLang="en-US" sz="2600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반복 연습</a:t>
            </a:r>
            <a:endParaRPr lang="en-US" altLang="ko-KR" sz="2600" dirty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69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손예은</dc:creator>
  <cp:lastModifiedBy>김유민</cp:lastModifiedBy>
  <cp:revision>27</cp:revision>
  <dcterms:created xsi:type="dcterms:W3CDTF">2017-05-10T07:42:30Z</dcterms:created>
  <dcterms:modified xsi:type="dcterms:W3CDTF">2017-05-24T07:58:20Z</dcterms:modified>
</cp:coreProperties>
</file>