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69" r:id="rId4"/>
    <p:sldId id="277" r:id="rId5"/>
    <p:sldId id="279" r:id="rId6"/>
    <p:sldId id="280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유민" initials="김" lastIdx="2" clrIdx="0">
    <p:extLst>
      <p:ext uri="{19B8F6BF-5375-455C-9EA6-DF929625EA0E}">
        <p15:presenceInfo xmlns:p15="http://schemas.microsoft.com/office/powerpoint/2012/main" userId="00ad9c70afa7ea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09" d="100"/>
          <a:sy n="109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A9A26-C333-4EFB-A56D-E00119858DA8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B4C2-D43C-49ED-B7C6-92A1ABD1F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B4C2-D43C-49ED-B7C6-92A1ABD1F7C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5A34-8593-47BC-B1B2-F0192DA9EF05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5F07-20C6-4381-AC75-FE4504B701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5301208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9" y="0"/>
            <a:ext cx="9141301" cy="6858000"/>
          </a:xfrm>
          <a:prstGeom prst="rect">
            <a:avLst/>
          </a:prstGeom>
        </p:spPr>
      </p:pic>
      <p:pic>
        <p:nvPicPr>
          <p:cNvPr id="10" name="그림 9" descr="1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27584" y="2276872"/>
            <a:ext cx="2150368" cy="2150368"/>
          </a:xfrm>
          <a:prstGeom prst="rect">
            <a:avLst/>
          </a:prstGeom>
        </p:spPr>
      </p:pic>
      <p:pic>
        <p:nvPicPr>
          <p:cNvPr id="11" name="그림 10" descr="1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204864"/>
            <a:ext cx="2160240" cy="22322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1599" y="4362492"/>
            <a:ext cx="7200800" cy="1728192"/>
          </a:xfrm>
          <a:prstGeom prst="rect">
            <a:avLst/>
          </a:prstGeom>
          <a:solidFill>
            <a:srgbClr val="ABBB74"/>
          </a:solidFill>
          <a:ln>
            <a:solidFill>
              <a:srgbClr val="ABBB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5566" y="5265331"/>
            <a:ext cx="3124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~5</a:t>
            </a:r>
            <a:r>
              <a:rPr lang="ko-KR" altLang="en-US" sz="3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</a:t>
            </a:r>
            <a:r>
              <a:rPr lang="en-US" altLang="ko-KR" sz="3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3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진행상황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07780" y="4672590"/>
            <a:ext cx="8547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360"/>
          <a:stretch>
            <a:fillRect/>
          </a:stretch>
        </p:blipFill>
        <p:spPr>
          <a:xfrm>
            <a:off x="28690" y="0"/>
            <a:ext cx="9158254" cy="6858000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2267744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713136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/>
              <a:t>Git</a:t>
            </a:r>
            <a:endParaRPr lang="ko-KR" altLang="en-US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713136"/>
            <a:ext cx="625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</a:rPr>
              <a:t>SorceTree</a:t>
            </a:r>
            <a:r>
              <a:rPr lang="en-US" altLang="ko-KR" sz="2800" b="1" dirty="0">
                <a:solidFill>
                  <a:schemeClr val="bg1"/>
                </a:solidFill>
              </a:rPr>
              <a:t> -&gt; </a:t>
            </a:r>
            <a:r>
              <a:rPr lang="en-US" altLang="ko-KR" sz="2800" b="1" dirty="0" err="1">
                <a:solidFill>
                  <a:schemeClr val="bg1"/>
                </a:solidFill>
              </a:rPr>
              <a:t>GitKraken</a:t>
            </a:r>
            <a:r>
              <a:rPr lang="en-US" altLang="ko-KR" sz="2800" b="1" dirty="0">
                <a:solidFill>
                  <a:schemeClr val="bg1"/>
                </a:solidFill>
              </a:rPr>
              <a:t> GUI</a:t>
            </a:r>
            <a:r>
              <a:rPr lang="ko-KR" altLang="en-US" sz="2800" b="1" dirty="0">
                <a:solidFill>
                  <a:schemeClr val="bg1"/>
                </a:solidFill>
              </a:rPr>
              <a:t>툴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</a:rPr>
              <a:t>변경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6832" y="1816572"/>
            <a:ext cx="5158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</a:rPr>
              <a:t>&gt; SSH</a:t>
            </a:r>
            <a:r>
              <a:rPr lang="ko-KR" altLang="en-US" sz="2200" dirty="0">
                <a:solidFill>
                  <a:schemeClr val="bg1"/>
                </a:solidFill>
              </a:rPr>
              <a:t>키를 처음 등록 시 가져오지 않고</a:t>
            </a:r>
            <a:endParaRPr lang="en-US" altLang="ko-KR" sz="2200" dirty="0">
              <a:solidFill>
                <a:schemeClr val="bg1"/>
              </a:solidFill>
            </a:endParaRPr>
          </a:p>
          <a:p>
            <a:r>
              <a:rPr lang="ko-KR" altLang="en-US" sz="2200" dirty="0">
                <a:solidFill>
                  <a:schemeClr val="bg1"/>
                </a:solidFill>
              </a:rPr>
              <a:t>   내장 </a:t>
            </a:r>
            <a:r>
              <a:rPr lang="en-US" altLang="ko-KR" sz="2200" dirty="0">
                <a:solidFill>
                  <a:schemeClr val="bg1"/>
                </a:solidFill>
              </a:rPr>
              <a:t>SSH</a:t>
            </a:r>
            <a:r>
              <a:rPr lang="ko-KR" altLang="en-US" sz="2200" dirty="0">
                <a:solidFill>
                  <a:schemeClr val="bg1"/>
                </a:solidFill>
              </a:rPr>
              <a:t>키를 사용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6832" y="3838778"/>
            <a:ext cx="4790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</a:rPr>
              <a:t>&gt; </a:t>
            </a:r>
            <a:r>
              <a:rPr lang="en-US" altLang="ko-KR" sz="2200" dirty="0" err="1">
                <a:solidFill>
                  <a:schemeClr val="bg1"/>
                </a:solidFill>
              </a:rPr>
              <a:t>sorceTree</a:t>
            </a:r>
            <a:r>
              <a:rPr lang="ko-KR" altLang="en-US" sz="2200" dirty="0">
                <a:solidFill>
                  <a:schemeClr val="bg1"/>
                </a:solidFill>
              </a:rPr>
              <a:t>에 비해 갱신속도가 빠름</a:t>
            </a:r>
            <a:endParaRPr lang="en-US" altLang="ko-KR" sz="2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2986" y="2996952"/>
            <a:ext cx="4608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</a:rPr>
              <a:t>&gt; </a:t>
            </a:r>
            <a:r>
              <a:rPr lang="ko-KR" altLang="en-US" sz="2200" dirty="0">
                <a:solidFill>
                  <a:schemeClr val="bg1"/>
                </a:solidFill>
              </a:rPr>
              <a:t>윈도우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맥에서 동시에 사용 가능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8102" y="4692208"/>
            <a:ext cx="3681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</a:rPr>
              <a:t>&gt; Drag &amp; Drop </a:t>
            </a:r>
            <a:r>
              <a:rPr lang="ko-KR" altLang="en-US" sz="2200" dirty="0">
                <a:solidFill>
                  <a:schemeClr val="bg1"/>
                </a:solidFill>
              </a:rPr>
              <a:t>을 통한 </a:t>
            </a:r>
            <a:endParaRPr lang="en-US" altLang="ko-KR" sz="2200" dirty="0">
              <a:solidFill>
                <a:schemeClr val="bg1"/>
              </a:solidFill>
            </a:endParaRPr>
          </a:p>
          <a:p>
            <a:r>
              <a:rPr lang="en-US" altLang="ko-KR" sz="2200" dirty="0">
                <a:solidFill>
                  <a:schemeClr val="bg1"/>
                </a:solidFill>
              </a:rPr>
              <a:t>   Merge &amp; Rebase</a:t>
            </a:r>
            <a:r>
              <a:rPr lang="ko-KR" altLang="en-US" sz="2200" dirty="0">
                <a:solidFill>
                  <a:schemeClr val="bg1"/>
                </a:solidFill>
              </a:rPr>
              <a:t>가 가능 </a:t>
            </a: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8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13360"/>
          <a:stretch>
            <a:fillRect/>
          </a:stretch>
        </p:blipFill>
        <p:spPr>
          <a:xfrm>
            <a:off x="0" y="0"/>
            <a:ext cx="9158254" cy="6858000"/>
          </a:xfrm>
        </p:spPr>
      </p:pic>
      <p:sp>
        <p:nvSpPr>
          <p:cNvPr id="8" name="직사각형 7"/>
          <p:cNvSpPr/>
          <p:nvPr/>
        </p:nvSpPr>
        <p:spPr>
          <a:xfrm>
            <a:off x="0" y="0"/>
            <a:ext cx="2267744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713136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/>
              <a:t>Git</a:t>
            </a:r>
            <a:endParaRPr lang="ko-KR" alt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82144" y="620688"/>
            <a:ext cx="3650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05.01 </a:t>
            </a:r>
            <a:r>
              <a:rPr lang="ko-KR" altLang="en-US" sz="2200" b="1" dirty="0">
                <a:solidFill>
                  <a:schemeClr val="bg1"/>
                </a:solidFill>
              </a:rPr>
              <a:t>현재까지의 진행상황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464" y="1296144"/>
            <a:ext cx="4696531" cy="4869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360"/>
          <a:stretch>
            <a:fillRect/>
          </a:stretch>
        </p:blipFill>
        <p:spPr>
          <a:xfrm>
            <a:off x="0" y="0"/>
            <a:ext cx="9158254" cy="6858000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10" y="4581128"/>
            <a:ext cx="2786203" cy="18563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10" y="420564"/>
            <a:ext cx="2652478" cy="17672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86" y="1947926"/>
            <a:ext cx="4446001" cy="2962148"/>
          </a:xfrm>
          <a:prstGeom prst="rect">
            <a:avLst/>
          </a:prstGeom>
        </p:spPr>
      </p:pic>
      <p:pic>
        <p:nvPicPr>
          <p:cNvPr id="19" name="그래픽 18" descr="화살표: 시계 방향 곡선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381732" y="4951261"/>
            <a:ext cx="1081638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82145" y="66147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 실행 시</a:t>
            </a:r>
          </a:p>
        </p:txBody>
      </p:sp>
      <p:pic>
        <p:nvPicPr>
          <p:cNvPr id="23" name="그래픽 22" descr="화살표: 오른쪽 회전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2028" y="1057746"/>
            <a:ext cx="914400" cy="9144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417026" y="979048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클럽 선택 화면 추가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2267744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2097" y="692696"/>
            <a:ext cx="1653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추가사항</a:t>
            </a:r>
          </a:p>
        </p:txBody>
      </p:sp>
    </p:spTree>
    <p:extLst>
      <p:ext uri="{BB962C8B-B14F-4D97-AF65-F5344CB8AC3E}">
        <p14:creationId xmlns:p14="http://schemas.microsoft.com/office/powerpoint/2010/main" val="423572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360"/>
          <a:stretch>
            <a:fillRect/>
          </a:stretch>
        </p:blipFill>
        <p:spPr>
          <a:xfrm>
            <a:off x="0" y="0"/>
            <a:ext cx="9158254" cy="6858000"/>
          </a:xfrm>
        </p:spPr>
      </p:pic>
      <p:sp>
        <p:nvSpPr>
          <p:cNvPr id="7" name="직사각형 6"/>
          <p:cNvSpPr/>
          <p:nvPr/>
        </p:nvSpPr>
        <p:spPr>
          <a:xfrm>
            <a:off x="0" y="0"/>
            <a:ext cx="2267744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69" y="1426007"/>
            <a:ext cx="6718659" cy="4790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713136"/>
            <a:ext cx="10358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WBS</a:t>
            </a:r>
            <a:endParaRPr lang="ko-KR" altLang="en-US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2144" y="620688"/>
            <a:ext cx="3650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05.01 </a:t>
            </a:r>
            <a:r>
              <a:rPr lang="ko-KR" altLang="en-US" sz="2200" b="1" dirty="0">
                <a:solidFill>
                  <a:schemeClr val="bg1"/>
                </a:solidFill>
              </a:rPr>
              <a:t>현재까지의 진행상황</a:t>
            </a:r>
          </a:p>
        </p:txBody>
      </p:sp>
    </p:spTree>
    <p:extLst>
      <p:ext uri="{BB962C8B-B14F-4D97-AF65-F5344CB8AC3E}">
        <p14:creationId xmlns:p14="http://schemas.microsoft.com/office/powerpoint/2010/main" val="175819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360"/>
          <a:stretch>
            <a:fillRect/>
          </a:stretch>
        </p:blipFill>
        <p:spPr>
          <a:xfrm>
            <a:off x="0" y="0"/>
            <a:ext cx="9158254" cy="6858000"/>
          </a:xfrm>
        </p:spPr>
      </p:pic>
      <p:sp>
        <p:nvSpPr>
          <p:cNvPr id="7" name="직사각형 6"/>
          <p:cNvSpPr/>
          <p:nvPr/>
        </p:nvSpPr>
        <p:spPr>
          <a:xfrm>
            <a:off x="0" y="0"/>
            <a:ext cx="2267744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22115"/>
          <a:stretch/>
        </p:blipFill>
        <p:spPr>
          <a:xfrm>
            <a:off x="2353669" y="1426007"/>
            <a:ext cx="6718659" cy="3731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4194" y="62068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WBS</a:t>
            </a:r>
          </a:p>
          <a:p>
            <a:r>
              <a:rPr lang="ko-KR" altLang="en-US" sz="3000" b="1" dirty="0"/>
              <a:t>예정사항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2144" y="620688"/>
            <a:ext cx="3650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05.01 </a:t>
            </a:r>
            <a:r>
              <a:rPr lang="ko-KR" altLang="en-US" sz="2200" b="1" dirty="0">
                <a:solidFill>
                  <a:schemeClr val="bg1"/>
                </a:solidFill>
              </a:rPr>
              <a:t>현재까지의 진행상황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83768" y="3821326"/>
            <a:ext cx="5472608" cy="119185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83768" y="5373216"/>
            <a:ext cx="5492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</a:rPr>
              <a:t>&gt; </a:t>
            </a:r>
            <a:r>
              <a:rPr lang="ko-KR" altLang="en-US" sz="2200" dirty="0">
                <a:solidFill>
                  <a:schemeClr val="bg1"/>
                </a:solidFill>
              </a:rPr>
              <a:t>임의 데이터 </a:t>
            </a:r>
            <a:r>
              <a:rPr lang="ko-KR" altLang="en-US" sz="2200">
                <a:solidFill>
                  <a:schemeClr val="bg1"/>
                </a:solidFill>
              </a:rPr>
              <a:t>생성과 비교 알고리즘 구현</a:t>
            </a: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360"/>
          <a:stretch>
            <a:fillRect/>
          </a:stretch>
        </p:blipFill>
        <p:spPr>
          <a:xfrm>
            <a:off x="0" y="0"/>
            <a:ext cx="9158254" cy="6858000"/>
          </a:xfrm>
        </p:spPr>
      </p:pic>
      <p:sp>
        <p:nvSpPr>
          <p:cNvPr id="5" name="TextBox 4"/>
          <p:cNvSpPr txBox="1"/>
          <p:nvPr/>
        </p:nvSpPr>
        <p:spPr>
          <a:xfrm>
            <a:off x="2954323" y="3075990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감사합니다 </a:t>
            </a:r>
            <a:r>
              <a:rPr lang="en-US" altLang="ko-KR" sz="4000" b="1" dirty="0">
                <a:solidFill>
                  <a:schemeClr val="bg1"/>
                </a:solidFill>
              </a:rPr>
              <a:t>:)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7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86</Words>
  <Application>Microsoft Office PowerPoint</Application>
  <PresentationFormat>화면 슬라이드 쇼(4:3)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손예은</dc:creator>
  <cp:lastModifiedBy>한예림</cp:lastModifiedBy>
  <cp:revision>54</cp:revision>
  <dcterms:created xsi:type="dcterms:W3CDTF">2017-04-15T10:24:58Z</dcterms:created>
  <dcterms:modified xsi:type="dcterms:W3CDTF">2017-05-01T07:44:50Z</dcterms:modified>
</cp:coreProperties>
</file>